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2"/>
    <p:sldMasterId id="2147483689" r:id="rId3"/>
  </p:sldMasterIdLst>
  <p:notesMasterIdLst>
    <p:notesMasterId r:id="rId15"/>
  </p:notesMasterIdLst>
  <p:sldIdLst>
    <p:sldId id="256" r:id="rId4"/>
    <p:sldId id="266" r:id="rId5"/>
    <p:sldId id="257" r:id="rId6"/>
    <p:sldId id="258" r:id="rId7"/>
    <p:sldId id="259" r:id="rId8"/>
    <p:sldId id="260" r:id="rId9"/>
    <p:sldId id="261" r:id="rId10"/>
    <p:sldId id="262" r:id="rId11"/>
    <p:sldId id="263" r:id="rId12"/>
    <p:sldId id="264" r:id="rId13"/>
    <p:sldId id="265" r:id="rId14"/>
  </p:sldIdLst>
  <p:sldSz cx="9144000" cy="5143500" type="screen16x9"/>
  <p:notesSz cx="9296400" cy="7010400"/>
  <p:embeddedFontLst>
    <p:embeddedFont>
      <p:font typeface="Arial Black" panose="020B0A04020102020204" pitchFamily="34" charset="0"/>
      <p:regular r:id="rId16"/>
      <p:bold r:id="rId17"/>
    </p:embeddedFont>
    <p:embeddedFont>
      <p:font typeface="Arial Narrow" panose="020B0606020202030204" pitchFamily="3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Century" panose="02040604050505020304" pitchFamily="18" charset="0"/>
      <p:regular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96">
          <p15:clr>
            <a:srgbClr val="A4A3A4"/>
          </p15:clr>
        </p15:guide>
        <p15:guide id="2" orient="horz" pos="1284">
          <p15:clr>
            <a:srgbClr val="A4A3A4"/>
          </p15:clr>
        </p15:guide>
        <p15:guide id="3" pos="240">
          <p15:clr>
            <a:srgbClr val="A4A3A4"/>
          </p15:clr>
        </p15:guide>
        <p15:guide id="4" pos="3840">
          <p15:clr>
            <a:srgbClr val="A4A3A4"/>
          </p15:clr>
        </p15:guide>
        <p15:guide id="5" pos="4608">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uzwHkFENMA1mMyJS7t4rQxZC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2"/>
      </p:cViewPr>
      <p:guideLst>
        <p:guide orient="horz" pos="2196"/>
        <p:guide orient="horz" pos="1284"/>
        <p:guide pos="240"/>
        <p:guide pos="3840"/>
        <p:guide pos="4608"/>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font" Target="fonts/font4.fntdata"/><Relationship Id="rId31"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029075" cy="350838"/>
          </a:xfrm>
          <a:prstGeom prst="rect">
            <a:avLst/>
          </a:prstGeom>
          <a:noFill/>
          <a:ln>
            <a:noFill/>
          </a:ln>
        </p:spPr>
        <p:txBody>
          <a:bodyPr spcFirstLastPara="1" wrap="square" lIns="91325" tIns="45650" rIns="91325" bIns="4565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738" y="0"/>
            <a:ext cx="4029075" cy="350838"/>
          </a:xfrm>
          <a:prstGeom prst="rect">
            <a:avLst/>
          </a:prstGeom>
          <a:noFill/>
          <a:ln>
            <a:noFill/>
          </a:ln>
        </p:spPr>
        <p:txBody>
          <a:bodyPr spcFirstLastPara="1" wrap="square" lIns="91325" tIns="45650" rIns="91325" bIns="4565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7975"/>
            <a:ext cx="4029075" cy="350838"/>
          </a:xfrm>
          <a:prstGeom prst="rect">
            <a:avLst/>
          </a:prstGeom>
          <a:noFill/>
          <a:ln>
            <a:noFill/>
          </a:ln>
        </p:spPr>
        <p:txBody>
          <a:bodyPr spcFirstLastPara="1" wrap="square" lIns="91325" tIns="45650" rIns="91325" bIns="4565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09" name="Google Shape;409;p1: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0: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503" name="Google Shape;503;p1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2:notes"/>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The benefit is not this deck.  It’s the interaction we’ve had with the Program Team.  We have learned a lot along this journey.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Thank you!</a:t>
            </a:r>
            <a:endParaRPr/>
          </a:p>
        </p:txBody>
      </p:sp>
      <p:sp>
        <p:nvSpPr>
          <p:cNvPr id="425" name="Google Shape;425;p2:notes"/>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38" name="Google Shape;438;p3: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4:notes"/>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The benefit is not this deck.  It’s the interaction we’ve had with the Program Team.  We have learned a lot along this journey.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Thank you!</a:t>
            </a:r>
            <a:endParaRPr/>
          </a:p>
        </p:txBody>
      </p:sp>
      <p:sp>
        <p:nvSpPr>
          <p:cNvPr id="448" name="Google Shape;448;p4:notes"/>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5:notes"/>
          <p:cNvSpPr txBox="1">
            <a:spLocks noGrp="1"/>
          </p:cNvSpPr>
          <p:nvPr>
            <p:ph type="body" idx="1"/>
          </p:nvPr>
        </p:nvSpPr>
        <p:spPr>
          <a:xfrm>
            <a:off x="930275" y="3330575"/>
            <a:ext cx="7435850" cy="3154363"/>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The benefit is not this deck.  It’s the interaction we’ve had with the Program Team.  We have learned a lot along this journey.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Thank you!</a:t>
            </a:r>
            <a:endParaRPr/>
          </a:p>
        </p:txBody>
      </p:sp>
      <p:sp>
        <p:nvSpPr>
          <p:cNvPr id="457" name="Google Shape;457;p5:notes"/>
          <p:cNvSpPr txBox="1">
            <a:spLocks noGrp="1"/>
          </p:cNvSpPr>
          <p:nvPr>
            <p:ph type="sldNum" idx="12"/>
          </p:nvPr>
        </p:nvSpPr>
        <p:spPr>
          <a:xfrm>
            <a:off x="5265738" y="6657975"/>
            <a:ext cx="4029075" cy="350838"/>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6: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65" name="Google Shape;465;p6: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7: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75" name="Google Shape;475;p7: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8: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85" name="Google Shape;485;p8: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txBox="1">
            <a:spLocks noGrp="1"/>
          </p:cNvSpPr>
          <p:nvPr>
            <p:ph type="body" idx="1"/>
          </p:nvPr>
        </p:nvSpPr>
        <p:spPr>
          <a:xfrm>
            <a:off x="930275" y="3330575"/>
            <a:ext cx="7435850" cy="3154363"/>
          </a:xfrm>
          <a:prstGeom prst="rect">
            <a:avLst/>
          </a:prstGeom>
        </p:spPr>
        <p:txBody>
          <a:bodyPr spcFirstLastPara="1" wrap="square" lIns="91325" tIns="45650" rIns="91325" bIns="45650" anchor="t" anchorCtr="0">
            <a:noAutofit/>
          </a:bodyPr>
          <a:lstStyle/>
          <a:p>
            <a:pPr marL="0" lvl="0" indent="0" algn="l" rtl="0">
              <a:spcBef>
                <a:spcPts val="360"/>
              </a:spcBef>
              <a:spcAft>
                <a:spcPts val="0"/>
              </a:spcAft>
              <a:buNone/>
            </a:pPr>
            <a:endParaRPr/>
          </a:p>
        </p:txBody>
      </p:sp>
      <p:sp>
        <p:nvSpPr>
          <p:cNvPr id="494" name="Google Shape;494;p9: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Master" Target="../slideMasters/slideMaster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izable">
  <p:cSld name="Customizable">
    <p:spTree>
      <p:nvGrpSpPr>
        <p:cNvPr id="1" name="Shape 10"/>
        <p:cNvGrpSpPr/>
        <p:nvPr/>
      </p:nvGrpSpPr>
      <p:grpSpPr>
        <a:xfrm>
          <a:off x="0" y="0"/>
          <a:ext cx="0" cy="0"/>
          <a:chOff x="0" y="0"/>
          <a:chExt cx="0" cy="0"/>
        </a:xfrm>
      </p:grpSpPr>
      <p:sp>
        <p:nvSpPr>
          <p:cNvPr id="11" name="Google Shape;11;p12"/>
          <p:cNvSpPr/>
          <p:nvPr/>
        </p:nvSpPr>
        <p:spPr>
          <a:xfrm>
            <a:off x="0" y="915988"/>
            <a:ext cx="180975" cy="13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2" name="Google Shape;12;p12"/>
          <p:cNvCxnSpPr/>
          <p:nvPr/>
        </p:nvCxnSpPr>
        <p:spPr>
          <a:xfrm>
            <a:off x="5334000" y="839788"/>
            <a:ext cx="0" cy="2965450"/>
          </a:xfrm>
          <a:prstGeom prst="straightConnector1">
            <a:avLst/>
          </a:prstGeom>
          <a:noFill/>
          <a:ln>
            <a:noFill/>
          </a:ln>
        </p:spPr>
      </p:cxnSp>
      <p:cxnSp>
        <p:nvCxnSpPr>
          <p:cNvPr id="13" name="Google Shape;13;p12"/>
          <p:cNvCxnSpPr/>
          <p:nvPr/>
        </p:nvCxnSpPr>
        <p:spPr>
          <a:xfrm>
            <a:off x="3324225" y="915988"/>
            <a:ext cx="0" cy="2965450"/>
          </a:xfrm>
          <a:prstGeom prst="straightConnector1">
            <a:avLst/>
          </a:prstGeom>
          <a:noFill/>
          <a:ln>
            <a:noFill/>
          </a:ln>
        </p:spPr>
      </p:cxnSp>
      <p:cxnSp>
        <p:nvCxnSpPr>
          <p:cNvPr id="14" name="Google Shape;14;p12"/>
          <p:cNvCxnSpPr/>
          <p:nvPr/>
        </p:nvCxnSpPr>
        <p:spPr>
          <a:xfrm>
            <a:off x="7315200" y="915988"/>
            <a:ext cx="0" cy="2965450"/>
          </a:xfrm>
          <a:prstGeom prst="straightConnector1">
            <a:avLst/>
          </a:prstGeom>
          <a:noFill/>
          <a:ln>
            <a:noFill/>
          </a:ln>
        </p:spPr>
      </p:cxnSp>
      <p:sp>
        <p:nvSpPr>
          <p:cNvPr id="15" name="Google Shape;15;p12"/>
          <p:cNvSpPr/>
          <p:nvPr/>
        </p:nvSpPr>
        <p:spPr>
          <a:xfrm>
            <a:off x="11113" y="3686175"/>
            <a:ext cx="9121775" cy="1841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12"/>
          <p:cNvSpPr txBox="1"/>
          <p:nvPr/>
        </p:nvSpPr>
        <p:spPr>
          <a:xfrm>
            <a:off x="15875" y="5170488"/>
            <a:ext cx="71548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Corporate Customizable: For use by any person or function, images that compliment key topics can be inserted.</a:t>
            </a:r>
            <a:endParaRPr/>
          </a:p>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For use as cover and closing slide.</a:t>
            </a:r>
            <a:endParaRPr/>
          </a:p>
        </p:txBody>
      </p:sp>
      <p:sp>
        <p:nvSpPr>
          <p:cNvPr id="17" name="Google Shape;17;p12"/>
          <p:cNvSpPr>
            <a:spLocks noGrp="1"/>
          </p:cNvSpPr>
          <p:nvPr>
            <p:ph type="pic" idx="2"/>
          </p:nvPr>
        </p:nvSpPr>
        <p:spPr>
          <a:xfrm>
            <a:off x="3338170" y="1062994"/>
            <a:ext cx="1899191" cy="1258351"/>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12"/>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Google Shape;19;p12"/>
          <p:cNvSpPr txBox="1">
            <a:spLocks noGrp="1"/>
          </p:cNvSpPr>
          <p:nvPr>
            <p:ph type="body" idx="3"/>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Google Shape;20;p12"/>
          <p:cNvSpPr txBox="1">
            <a:spLocks noGrp="1"/>
          </p:cNvSpPr>
          <p:nvPr>
            <p:ph type="body" idx="4"/>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 name="Google Shape;21;p12"/>
          <p:cNvSpPr txBox="1">
            <a:spLocks noGrp="1"/>
          </p:cNvSpPr>
          <p:nvPr>
            <p:ph type="body" idx="5"/>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 name="Google Shape;22;p12"/>
          <p:cNvSpPr txBox="1">
            <a:spLocks noGrp="1"/>
          </p:cNvSpPr>
          <p:nvPr>
            <p:ph type="body" idx="6"/>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12"/>
          <p:cNvSpPr>
            <a:spLocks noGrp="1"/>
          </p:cNvSpPr>
          <p:nvPr>
            <p:ph type="pic" idx="7"/>
          </p:nvPr>
        </p:nvSpPr>
        <p:spPr>
          <a:xfrm>
            <a:off x="5295169" y="1062994"/>
            <a:ext cx="1899191" cy="1258351"/>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12"/>
          <p:cNvSpPr>
            <a:spLocks noGrp="1"/>
          </p:cNvSpPr>
          <p:nvPr>
            <p:ph type="pic" idx="8"/>
          </p:nvPr>
        </p:nvSpPr>
        <p:spPr>
          <a:xfrm>
            <a:off x="7242266" y="1062994"/>
            <a:ext cx="1899191" cy="125835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12"/>
          <p:cNvSpPr>
            <a:spLocks noGrp="1"/>
          </p:cNvSpPr>
          <p:nvPr>
            <p:ph type="pic" idx="9"/>
          </p:nvPr>
        </p:nvSpPr>
        <p:spPr>
          <a:xfrm>
            <a:off x="3340084" y="2416300"/>
            <a:ext cx="1899191" cy="125835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12"/>
          <p:cNvSpPr>
            <a:spLocks noGrp="1"/>
          </p:cNvSpPr>
          <p:nvPr>
            <p:ph type="pic" idx="13"/>
          </p:nvPr>
        </p:nvSpPr>
        <p:spPr>
          <a:xfrm>
            <a:off x="5297083" y="2416300"/>
            <a:ext cx="1899191" cy="125835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12"/>
          <p:cNvSpPr>
            <a:spLocks noGrp="1"/>
          </p:cNvSpPr>
          <p:nvPr>
            <p:ph type="pic" idx="14"/>
          </p:nvPr>
        </p:nvSpPr>
        <p:spPr>
          <a:xfrm>
            <a:off x="7244180" y="2416300"/>
            <a:ext cx="1899191" cy="125835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8" name="Google Shape;28;p12"/>
          <p:cNvPicPr preferRelativeResize="0"/>
          <p:nvPr/>
        </p:nvPicPr>
        <p:blipFill rotWithShape="1">
          <a:blip r:embed="rId7">
            <a:alphaModFix/>
          </a:blip>
          <a:srcRect/>
          <a:stretch/>
        </p:blipFill>
        <p:spPr>
          <a:xfrm>
            <a:off x="271601" y="1087794"/>
            <a:ext cx="2673375" cy="2690456"/>
          </a:xfrm>
          <a:prstGeom prst="rect">
            <a:avLst/>
          </a:prstGeom>
          <a:noFill/>
          <a:ln>
            <a:noFill/>
          </a:ln>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ustomizable">
  <p:cSld name="1_Customizable">
    <p:spTree>
      <p:nvGrpSpPr>
        <p:cNvPr id="1" name="Shape 99"/>
        <p:cNvGrpSpPr/>
        <p:nvPr/>
      </p:nvGrpSpPr>
      <p:grpSpPr>
        <a:xfrm>
          <a:off x="0" y="0"/>
          <a:ext cx="0" cy="0"/>
          <a:chOff x="0" y="0"/>
          <a:chExt cx="0" cy="0"/>
        </a:xfrm>
      </p:grpSpPr>
      <p:pic>
        <p:nvPicPr>
          <p:cNvPr id="100" name="Google Shape;100;p21" descr="C:\Brown_IR_PERM99\Corporate Communications\Presentation Creation\Templates\0 NEW CORP TEMPLATE\Corporate\Design Files\Photoshop Output\Cover_Red_90.jpg"/>
          <p:cNvPicPr preferRelativeResize="0"/>
          <p:nvPr/>
        </p:nvPicPr>
        <p:blipFill rotWithShape="1">
          <a:blip r:embed="rId2">
            <a:alphaModFix/>
          </a:blip>
          <a:srcRect/>
          <a:stretch/>
        </p:blipFill>
        <p:spPr>
          <a:xfrm>
            <a:off x="7938" y="1035050"/>
            <a:ext cx="3316287" cy="3267075"/>
          </a:xfrm>
          <a:prstGeom prst="rect">
            <a:avLst/>
          </a:prstGeom>
          <a:noFill/>
          <a:ln>
            <a:noFill/>
          </a:ln>
        </p:spPr>
      </p:pic>
      <p:sp>
        <p:nvSpPr>
          <p:cNvPr id="101" name="Google Shape;101;p21"/>
          <p:cNvSpPr/>
          <p:nvPr/>
        </p:nvSpPr>
        <p:spPr>
          <a:xfrm>
            <a:off x="0" y="915988"/>
            <a:ext cx="180975" cy="13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02" name="Google Shape;102;p21"/>
          <p:cNvCxnSpPr/>
          <p:nvPr/>
        </p:nvCxnSpPr>
        <p:spPr>
          <a:xfrm>
            <a:off x="5334000" y="839788"/>
            <a:ext cx="0" cy="2965450"/>
          </a:xfrm>
          <a:prstGeom prst="straightConnector1">
            <a:avLst/>
          </a:prstGeom>
          <a:noFill/>
          <a:ln>
            <a:noFill/>
          </a:ln>
        </p:spPr>
      </p:cxnSp>
      <p:cxnSp>
        <p:nvCxnSpPr>
          <p:cNvPr id="103" name="Google Shape;103;p21"/>
          <p:cNvCxnSpPr/>
          <p:nvPr/>
        </p:nvCxnSpPr>
        <p:spPr>
          <a:xfrm>
            <a:off x="3324225" y="915988"/>
            <a:ext cx="0" cy="2965450"/>
          </a:xfrm>
          <a:prstGeom prst="straightConnector1">
            <a:avLst/>
          </a:prstGeom>
          <a:noFill/>
          <a:ln>
            <a:noFill/>
          </a:ln>
        </p:spPr>
      </p:cxnSp>
      <p:cxnSp>
        <p:nvCxnSpPr>
          <p:cNvPr id="104" name="Google Shape;104;p21"/>
          <p:cNvCxnSpPr/>
          <p:nvPr/>
        </p:nvCxnSpPr>
        <p:spPr>
          <a:xfrm>
            <a:off x="7315200" y="915988"/>
            <a:ext cx="0" cy="2965450"/>
          </a:xfrm>
          <a:prstGeom prst="straightConnector1">
            <a:avLst/>
          </a:prstGeom>
          <a:noFill/>
          <a:ln>
            <a:noFill/>
          </a:ln>
        </p:spPr>
      </p:cxnSp>
      <p:sp>
        <p:nvSpPr>
          <p:cNvPr id="105" name="Google Shape;105;p21"/>
          <p:cNvSpPr/>
          <p:nvPr/>
        </p:nvSpPr>
        <p:spPr>
          <a:xfrm>
            <a:off x="11113" y="3686175"/>
            <a:ext cx="9121775" cy="1841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6" name="Google Shape;106;p21"/>
          <p:cNvSpPr txBox="1"/>
          <p:nvPr/>
        </p:nvSpPr>
        <p:spPr>
          <a:xfrm>
            <a:off x="15875" y="5170488"/>
            <a:ext cx="71548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Customizable: For use by any person or function, images that compliment key topics can be inserted.</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107" name="Google Shape;107;p21"/>
          <p:cNvSpPr>
            <a:spLocks noGrp="1"/>
          </p:cNvSpPr>
          <p:nvPr>
            <p:ph type="pic" idx="2"/>
          </p:nvPr>
        </p:nvSpPr>
        <p:spPr>
          <a:xfrm>
            <a:off x="3338170" y="1062994"/>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8" name="Google Shape;108;p21"/>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Google Shape;109;p21"/>
          <p:cNvSpPr txBox="1">
            <a:spLocks noGrp="1"/>
          </p:cNvSpPr>
          <p:nvPr>
            <p:ph type="body" idx="3"/>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21"/>
          <p:cNvSpPr txBox="1">
            <a:spLocks noGrp="1"/>
          </p:cNvSpPr>
          <p:nvPr>
            <p:ph type="body" idx="4"/>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1" name="Google Shape;111;p21"/>
          <p:cNvSpPr txBox="1">
            <a:spLocks noGrp="1"/>
          </p:cNvSpPr>
          <p:nvPr>
            <p:ph type="body" idx="5"/>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21"/>
          <p:cNvSpPr txBox="1">
            <a:spLocks noGrp="1"/>
          </p:cNvSpPr>
          <p:nvPr>
            <p:ph type="body" idx="6"/>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Google Shape;113;p21"/>
          <p:cNvSpPr>
            <a:spLocks noGrp="1"/>
          </p:cNvSpPr>
          <p:nvPr>
            <p:ph type="pic" idx="7"/>
          </p:nvPr>
        </p:nvSpPr>
        <p:spPr>
          <a:xfrm>
            <a:off x="5295169" y="1062994"/>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4" name="Google Shape;114;p21"/>
          <p:cNvSpPr>
            <a:spLocks noGrp="1"/>
          </p:cNvSpPr>
          <p:nvPr>
            <p:ph type="pic" idx="8"/>
          </p:nvPr>
        </p:nvSpPr>
        <p:spPr>
          <a:xfrm>
            <a:off x="7242266" y="1062994"/>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5" name="Google Shape;115;p21"/>
          <p:cNvSpPr>
            <a:spLocks noGrp="1"/>
          </p:cNvSpPr>
          <p:nvPr>
            <p:ph type="pic" idx="9"/>
          </p:nvPr>
        </p:nvSpPr>
        <p:spPr>
          <a:xfrm>
            <a:off x="3340084" y="2416300"/>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Google Shape;116;p21"/>
          <p:cNvSpPr>
            <a:spLocks noGrp="1"/>
          </p:cNvSpPr>
          <p:nvPr>
            <p:ph type="pic" idx="13"/>
          </p:nvPr>
        </p:nvSpPr>
        <p:spPr>
          <a:xfrm>
            <a:off x="5297083" y="2416300"/>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21"/>
          <p:cNvSpPr>
            <a:spLocks noGrp="1"/>
          </p:cNvSpPr>
          <p:nvPr>
            <p:ph type="pic" idx="14"/>
          </p:nvPr>
        </p:nvSpPr>
        <p:spPr>
          <a:xfrm>
            <a:off x="7244180" y="2416300"/>
            <a:ext cx="1899191" cy="1258351"/>
          </a:xfrm>
          <a:prstGeom prst="rect">
            <a:avLst/>
          </a:prstGeom>
          <a:noFill/>
          <a:ln>
            <a:noFill/>
          </a:ln>
        </p:spPr>
        <p:txBody>
          <a:bodyPr spcFirstLastPara="1" wrap="square" lIns="91425" tIns="45700" rIns="91425" bIns="45700" anchor="t" anchorCtr="0">
            <a:noAutofit/>
          </a:bodyPr>
          <a:lstStyle>
            <a:lvl1pPr marR="0" lvl="0" algn="ctr" rtl="0">
              <a:spcBef>
                <a:spcPts val="240"/>
              </a:spcBef>
              <a:spcAft>
                <a:spcPts val="0"/>
              </a:spcAft>
              <a:buClr>
                <a:schemeClr val="dk1"/>
              </a:buClr>
              <a:buSzPts val="12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Red">
  <p:cSld name="Divider Red">
    <p:spTree>
      <p:nvGrpSpPr>
        <p:cNvPr id="1" name="Shape 118"/>
        <p:cNvGrpSpPr/>
        <p:nvPr/>
      </p:nvGrpSpPr>
      <p:grpSpPr>
        <a:xfrm>
          <a:off x="0" y="0"/>
          <a:ext cx="0" cy="0"/>
          <a:chOff x="0" y="0"/>
          <a:chExt cx="0" cy="0"/>
        </a:xfrm>
      </p:grpSpPr>
      <p:pic>
        <p:nvPicPr>
          <p:cNvPr id="119" name="Google Shape;119;p22" descr="C:\Brown_IR_PERM99\Corporate Communications\Presentation Creation\Templates\0 NEW CORP TEMPLATE\Corporate\Design Files\Photoshop Output\Divider_Red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0" name="Google Shape;120;p22"/>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21" name="Google Shape;121;p22"/>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09098"/>
                </a:solidFill>
                <a:latin typeface="Century Gothic"/>
                <a:ea typeface="Century Gothic"/>
                <a:cs typeface="Century Gothic"/>
                <a:sym typeface="Century Gothic"/>
              </a:rPr>
              <a:t>‹#›</a:t>
            </a:fld>
            <a:endParaRPr sz="1100" b="1">
              <a:solidFill>
                <a:srgbClr val="F09098"/>
              </a:solidFill>
              <a:latin typeface="Century Gothic"/>
              <a:ea typeface="Century Gothic"/>
              <a:cs typeface="Century Gothic"/>
              <a:sym typeface="Century Gothic"/>
            </a:endParaRPr>
          </a:p>
        </p:txBody>
      </p:sp>
      <p:sp>
        <p:nvSpPr>
          <p:cNvPr id="122" name="Google Shape;122;p22"/>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Google Shape;123;p22"/>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Purple">
  <p:cSld name="Divider Purple">
    <p:spTree>
      <p:nvGrpSpPr>
        <p:cNvPr id="1" name="Shape 124"/>
        <p:cNvGrpSpPr/>
        <p:nvPr/>
      </p:nvGrpSpPr>
      <p:grpSpPr>
        <a:xfrm>
          <a:off x="0" y="0"/>
          <a:ext cx="0" cy="0"/>
          <a:chOff x="0" y="0"/>
          <a:chExt cx="0" cy="0"/>
        </a:xfrm>
      </p:grpSpPr>
      <p:pic>
        <p:nvPicPr>
          <p:cNvPr id="125" name="Google Shape;125;p23" descr="C:\Brown_IR_PERM99\Corporate Communications\Presentation Creation\Templates\0 NEW CORP TEMPLATE\Corporate\Design Files\Photoshop Output\Divider_Purple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6" name="Google Shape;126;p23"/>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27" name="Google Shape;127;p23"/>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B967B4"/>
                </a:solidFill>
                <a:latin typeface="Century Gothic"/>
                <a:ea typeface="Century Gothic"/>
                <a:cs typeface="Century Gothic"/>
                <a:sym typeface="Century Gothic"/>
              </a:rPr>
              <a:t>‹#›</a:t>
            </a:fld>
            <a:endParaRPr sz="1100" b="1">
              <a:solidFill>
                <a:srgbClr val="B967B4"/>
              </a:solidFill>
              <a:latin typeface="Century Gothic"/>
              <a:ea typeface="Century Gothic"/>
              <a:cs typeface="Century Gothic"/>
              <a:sym typeface="Century Gothic"/>
            </a:endParaRPr>
          </a:p>
        </p:txBody>
      </p:sp>
      <p:sp>
        <p:nvSpPr>
          <p:cNvPr id="128" name="Google Shape;128;p23"/>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Google Shape;129;p23"/>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Green">
  <p:cSld name="Divider Green">
    <p:spTree>
      <p:nvGrpSpPr>
        <p:cNvPr id="1" name="Shape 130"/>
        <p:cNvGrpSpPr/>
        <p:nvPr/>
      </p:nvGrpSpPr>
      <p:grpSpPr>
        <a:xfrm>
          <a:off x="0" y="0"/>
          <a:ext cx="0" cy="0"/>
          <a:chOff x="0" y="0"/>
          <a:chExt cx="0" cy="0"/>
        </a:xfrm>
      </p:grpSpPr>
      <p:pic>
        <p:nvPicPr>
          <p:cNvPr id="131" name="Google Shape;131;p24" descr="C:\Brown_IR_PERM99\Corporate Communications\Presentation Creation\Templates\0 NEW CORP TEMPLATE\Corporate\Design Files\Photoshop Output\Divider_Green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2" name="Google Shape;132;p24"/>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33" name="Google Shape;133;p24"/>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A8C587"/>
                </a:solidFill>
                <a:latin typeface="Century Gothic"/>
                <a:ea typeface="Century Gothic"/>
                <a:cs typeface="Century Gothic"/>
                <a:sym typeface="Century Gothic"/>
              </a:rPr>
              <a:t>‹#›</a:t>
            </a:fld>
            <a:endParaRPr sz="1100" b="1">
              <a:solidFill>
                <a:srgbClr val="A8C587"/>
              </a:solidFill>
              <a:latin typeface="Century Gothic"/>
              <a:ea typeface="Century Gothic"/>
              <a:cs typeface="Century Gothic"/>
              <a:sym typeface="Century Gothic"/>
            </a:endParaRPr>
          </a:p>
        </p:txBody>
      </p:sp>
      <p:sp>
        <p:nvSpPr>
          <p:cNvPr id="134" name="Google Shape;134;p24"/>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Google Shape;135;p24"/>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Teal">
  <p:cSld name="Divider Teal">
    <p:spTree>
      <p:nvGrpSpPr>
        <p:cNvPr id="1" name="Shape 136"/>
        <p:cNvGrpSpPr/>
        <p:nvPr/>
      </p:nvGrpSpPr>
      <p:grpSpPr>
        <a:xfrm>
          <a:off x="0" y="0"/>
          <a:ext cx="0" cy="0"/>
          <a:chOff x="0" y="0"/>
          <a:chExt cx="0" cy="0"/>
        </a:xfrm>
      </p:grpSpPr>
      <p:pic>
        <p:nvPicPr>
          <p:cNvPr id="137" name="Google Shape;137;p25" descr="C:\Brown_IR_PERM99\Corporate Communications\Presentation Creation\Templates\0 NEW CORP TEMPLATE\Corporate\Design Files\Photoshop Output\Divider_Teal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8" name="Google Shape;138;p25"/>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39" name="Google Shape;139;p25"/>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53E8E1"/>
                </a:solidFill>
                <a:latin typeface="Century Gothic"/>
                <a:ea typeface="Century Gothic"/>
                <a:cs typeface="Century Gothic"/>
                <a:sym typeface="Century Gothic"/>
              </a:rPr>
              <a:t>‹#›</a:t>
            </a:fld>
            <a:endParaRPr sz="1100" b="1">
              <a:solidFill>
                <a:srgbClr val="53E8E1"/>
              </a:solidFill>
              <a:latin typeface="Century Gothic"/>
              <a:ea typeface="Century Gothic"/>
              <a:cs typeface="Century Gothic"/>
              <a:sym typeface="Century Gothic"/>
            </a:endParaRPr>
          </a:p>
        </p:txBody>
      </p:sp>
      <p:sp>
        <p:nvSpPr>
          <p:cNvPr id="140" name="Google Shape;140;p25"/>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1" name="Google Shape;141;p25"/>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Blue">
  <p:cSld name="Divider Blue">
    <p:spTree>
      <p:nvGrpSpPr>
        <p:cNvPr id="1" name="Shape 142"/>
        <p:cNvGrpSpPr/>
        <p:nvPr/>
      </p:nvGrpSpPr>
      <p:grpSpPr>
        <a:xfrm>
          <a:off x="0" y="0"/>
          <a:ext cx="0" cy="0"/>
          <a:chOff x="0" y="0"/>
          <a:chExt cx="0" cy="0"/>
        </a:xfrm>
      </p:grpSpPr>
      <p:pic>
        <p:nvPicPr>
          <p:cNvPr id="143" name="Google Shape;143;p26" descr="C:\Brown_IR_PERM99\Corporate Communications\Presentation Creation\Templates\0 NEW CORP TEMPLATE\Corporate\Design Files\Photoshop Output\Divider_Blue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4" name="Google Shape;144;p26"/>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45" name="Google Shape;145;p26"/>
          <p:cNvSpPr/>
          <p:nvPr/>
        </p:nvSpPr>
        <p:spPr>
          <a:xfrm>
            <a:off x="0" y="4857750"/>
            <a:ext cx="914400" cy="285750"/>
          </a:xfrm>
          <a:prstGeom prst="rect">
            <a:avLst/>
          </a:prstGeom>
          <a:solidFill>
            <a:srgbClr val="3B7B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26"/>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84B1D6"/>
                </a:solidFill>
                <a:latin typeface="Century Gothic"/>
                <a:ea typeface="Century Gothic"/>
                <a:cs typeface="Century Gothic"/>
                <a:sym typeface="Century Gothic"/>
              </a:rPr>
              <a:t>‹#›</a:t>
            </a:fld>
            <a:endParaRPr sz="1100" b="1">
              <a:solidFill>
                <a:srgbClr val="84B1D6"/>
              </a:solidFill>
              <a:latin typeface="Century Gothic"/>
              <a:ea typeface="Century Gothic"/>
              <a:cs typeface="Century Gothic"/>
              <a:sym typeface="Century Gothic"/>
            </a:endParaRPr>
          </a:p>
        </p:txBody>
      </p:sp>
      <p:sp>
        <p:nvSpPr>
          <p:cNvPr id="147" name="Google Shape;147;p26"/>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8" name="Google Shape;148;p26"/>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Brown">
  <p:cSld name="Divider Brown">
    <p:spTree>
      <p:nvGrpSpPr>
        <p:cNvPr id="1" name="Shape 149"/>
        <p:cNvGrpSpPr/>
        <p:nvPr/>
      </p:nvGrpSpPr>
      <p:grpSpPr>
        <a:xfrm>
          <a:off x="0" y="0"/>
          <a:ext cx="0" cy="0"/>
          <a:chOff x="0" y="0"/>
          <a:chExt cx="0" cy="0"/>
        </a:xfrm>
      </p:grpSpPr>
      <p:pic>
        <p:nvPicPr>
          <p:cNvPr id="150" name="Google Shape;150;p27" descr="C:\Brown_IR_PERM99\Corporate Communications\Presentation Creation\Templates\0 NEW CORP TEMPLATE\Corporate\Design Files\Photoshop Output\Divider_Brown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1" name="Google Shape;151;p27"/>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52" name="Google Shape;152;p27"/>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B74F01"/>
                </a:solidFill>
                <a:latin typeface="Century Gothic"/>
                <a:ea typeface="Century Gothic"/>
                <a:cs typeface="Century Gothic"/>
                <a:sym typeface="Century Gothic"/>
              </a:rPr>
              <a:t>‹#›</a:t>
            </a:fld>
            <a:endParaRPr sz="1100" b="1">
              <a:solidFill>
                <a:srgbClr val="B74F01"/>
              </a:solidFill>
              <a:latin typeface="Century Gothic"/>
              <a:ea typeface="Century Gothic"/>
              <a:cs typeface="Century Gothic"/>
              <a:sym typeface="Century Gothic"/>
            </a:endParaRPr>
          </a:p>
        </p:txBody>
      </p:sp>
      <p:sp>
        <p:nvSpPr>
          <p:cNvPr id="153" name="Google Shape;153;p27"/>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4" name="Google Shape;154;p27"/>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Orange">
  <p:cSld name="Divider Orange">
    <p:spTree>
      <p:nvGrpSpPr>
        <p:cNvPr id="1" name="Shape 155"/>
        <p:cNvGrpSpPr/>
        <p:nvPr/>
      </p:nvGrpSpPr>
      <p:grpSpPr>
        <a:xfrm>
          <a:off x="0" y="0"/>
          <a:ext cx="0" cy="0"/>
          <a:chOff x="0" y="0"/>
          <a:chExt cx="0" cy="0"/>
        </a:xfrm>
      </p:grpSpPr>
      <p:pic>
        <p:nvPicPr>
          <p:cNvPr id="156" name="Google Shape;156;p28" descr="C:\Brown_IR_PERM99\Corporate Communications\Presentation Creation\Templates\0 NEW CORP TEMPLATE\Corporate\Design Files\Photoshop Output\Divider_Orange_90.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7" name="Google Shape;157;p28"/>
          <p:cNvSpPr txBox="1"/>
          <p:nvPr/>
        </p:nvSpPr>
        <p:spPr>
          <a:xfrm>
            <a:off x="15875" y="5170488"/>
            <a:ext cx="24161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Divider Slide (new speaker or topic).</a:t>
            </a:r>
            <a:endParaRPr/>
          </a:p>
        </p:txBody>
      </p:sp>
      <p:sp>
        <p:nvSpPr>
          <p:cNvPr id="158" name="Google Shape;158;p28"/>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EA663"/>
                </a:solidFill>
                <a:latin typeface="Century Gothic"/>
                <a:ea typeface="Century Gothic"/>
                <a:cs typeface="Century Gothic"/>
                <a:sym typeface="Century Gothic"/>
              </a:rPr>
              <a:t>‹#›</a:t>
            </a:fld>
            <a:endParaRPr sz="1100" b="1">
              <a:solidFill>
                <a:srgbClr val="FEA663"/>
              </a:solidFill>
              <a:latin typeface="Century Gothic"/>
              <a:ea typeface="Century Gothic"/>
              <a:cs typeface="Century Gothic"/>
              <a:sym typeface="Century Gothic"/>
            </a:endParaRPr>
          </a:p>
        </p:txBody>
      </p:sp>
      <p:sp>
        <p:nvSpPr>
          <p:cNvPr id="159" name="Google Shape;159;p28"/>
          <p:cNvSpPr txBox="1">
            <a:spLocks noGrp="1"/>
          </p:cNvSpPr>
          <p:nvPr>
            <p:ph type="body" idx="1"/>
          </p:nvPr>
        </p:nvSpPr>
        <p:spPr>
          <a:xfrm>
            <a:off x="127596" y="989946"/>
            <a:ext cx="9093708" cy="9144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40"/>
              </a:spcBef>
              <a:spcAft>
                <a:spcPts val="0"/>
              </a:spcAft>
              <a:buClr>
                <a:schemeClr val="lt1"/>
              </a:buClr>
              <a:buSzPts val="4200"/>
              <a:buFont typeface="Arial"/>
              <a:buNone/>
              <a:defRPr sz="42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0" name="Google Shape;160;p28"/>
          <p:cNvSpPr txBox="1">
            <a:spLocks noGrp="1"/>
          </p:cNvSpPr>
          <p:nvPr>
            <p:ph type="body" idx="2"/>
          </p:nvPr>
        </p:nvSpPr>
        <p:spPr>
          <a:xfrm>
            <a:off x="138229" y="1733550"/>
            <a:ext cx="9093708" cy="609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48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Purple">
  <p:cSld name="Content Slide Purple">
    <p:spTree>
      <p:nvGrpSpPr>
        <p:cNvPr id="1" name="Shape 161"/>
        <p:cNvGrpSpPr/>
        <p:nvPr/>
      </p:nvGrpSpPr>
      <p:grpSpPr>
        <a:xfrm>
          <a:off x="0" y="0"/>
          <a:ext cx="0" cy="0"/>
          <a:chOff x="0" y="0"/>
          <a:chExt cx="0" cy="0"/>
        </a:xfrm>
      </p:grpSpPr>
      <p:pic>
        <p:nvPicPr>
          <p:cNvPr id="162" name="Google Shape;162;p29" descr="C:\Brown_IR_PERM99\Corporate Communications\Presentation Creation\Templates\0 NEW CORP TEMPLATE\Corporate\Design Files\Photoshop Output\Content_Purple_90.jpg"/>
          <p:cNvPicPr preferRelativeResize="0"/>
          <p:nvPr/>
        </p:nvPicPr>
        <p:blipFill rotWithShape="1">
          <a:blip r:embed="rId2">
            <a:alphaModFix/>
          </a:blip>
          <a:srcRect/>
          <a:stretch/>
        </p:blipFill>
        <p:spPr>
          <a:xfrm>
            <a:off x="0" y="4675188"/>
            <a:ext cx="9145588" cy="476250"/>
          </a:xfrm>
          <a:prstGeom prst="rect">
            <a:avLst/>
          </a:prstGeom>
          <a:noFill/>
          <a:ln>
            <a:noFill/>
          </a:ln>
        </p:spPr>
      </p:pic>
      <p:sp>
        <p:nvSpPr>
          <p:cNvPr id="163" name="Google Shape;163;p29"/>
          <p:cNvSpPr txBox="1"/>
          <p:nvPr/>
        </p:nvSpPr>
        <p:spPr>
          <a:xfrm>
            <a:off x="15875" y="5170488"/>
            <a:ext cx="22637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Away From Home</a:t>
            </a:r>
            <a:endParaRPr/>
          </a:p>
        </p:txBody>
      </p:sp>
      <p:sp>
        <p:nvSpPr>
          <p:cNvPr id="164" name="Google Shape;164;p29"/>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65" name="Google Shape;165;p29"/>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Google Shape;166;p29"/>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Google Shape;167;p29"/>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68" name="Google Shape;168;p29"/>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Green">
  <p:cSld name="Content Slide Green">
    <p:spTree>
      <p:nvGrpSpPr>
        <p:cNvPr id="1" name="Shape 169"/>
        <p:cNvGrpSpPr/>
        <p:nvPr/>
      </p:nvGrpSpPr>
      <p:grpSpPr>
        <a:xfrm>
          <a:off x="0" y="0"/>
          <a:ext cx="0" cy="0"/>
          <a:chOff x="0" y="0"/>
          <a:chExt cx="0" cy="0"/>
        </a:xfrm>
      </p:grpSpPr>
      <p:pic>
        <p:nvPicPr>
          <p:cNvPr id="170" name="Google Shape;170;p30" descr="C:\Brown_IR_PERM99\Corporate Communications\Presentation Creation\Templates\0 NEW CORP TEMPLATE\Corporate\Design Files\Photoshop Output\Content_Green_90.jpg"/>
          <p:cNvPicPr preferRelativeResize="0"/>
          <p:nvPr/>
        </p:nvPicPr>
        <p:blipFill rotWithShape="1">
          <a:blip r:embed="rId2">
            <a:alphaModFix/>
          </a:blip>
          <a:srcRect/>
          <a:stretch/>
        </p:blipFill>
        <p:spPr>
          <a:xfrm>
            <a:off x="0" y="4681538"/>
            <a:ext cx="9145588" cy="469900"/>
          </a:xfrm>
          <a:prstGeom prst="rect">
            <a:avLst/>
          </a:prstGeom>
          <a:noFill/>
          <a:ln>
            <a:noFill/>
          </a:ln>
        </p:spPr>
      </p:pic>
      <p:sp>
        <p:nvSpPr>
          <p:cNvPr id="171" name="Google Shape;171;p30"/>
          <p:cNvSpPr txBox="1"/>
          <p:nvPr/>
        </p:nvSpPr>
        <p:spPr>
          <a:xfrm>
            <a:off x="15875" y="5170488"/>
            <a:ext cx="1771650"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Consumer</a:t>
            </a:r>
            <a:endParaRPr/>
          </a:p>
        </p:txBody>
      </p:sp>
      <p:sp>
        <p:nvSpPr>
          <p:cNvPr id="172" name="Google Shape;172;p30"/>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73" name="Google Shape;173;p30"/>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Google Shape;174;p30"/>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30"/>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76" name="Google Shape;176;p30"/>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Red">
  <p:cSld name="Content Slide Red">
    <p:spTree>
      <p:nvGrpSpPr>
        <p:cNvPr id="1" name="Shape 29"/>
        <p:cNvGrpSpPr/>
        <p:nvPr/>
      </p:nvGrpSpPr>
      <p:grpSpPr>
        <a:xfrm>
          <a:off x="0" y="0"/>
          <a:ext cx="0" cy="0"/>
          <a:chOff x="0" y="0"/>
          <a:chExt cx="0" cy="0"/>
        </a:xfrm>
      </p:grpSpPr>
      <p:sp>
        <p:nvSpPr>
          <p:cNvPr id="30" name="Google Shape;30;p13"/>
          <p:cNvSpPr txBox="1"/>
          <p:nvPr/>
        </p:nvSpPr>
        <p:spPr>
          <a:xfrm>
            <a:off x="15875" y="5170488"/>
            <a:ext cx="1785938"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Content Slide - Corporate</a:t>
            </a:r>
            <a:endParaRPr/>
          </a:p>
        </p:txBody>
      </p:sp>
      <p:sp>
        <p:nvSpPr>
          <p:cNvPr id="31" name="Google Shape;31;p13"/>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i="0" u="none" strike="noStrike" cap="none">
                <a:solidFill>
                  <a:srgbClr val="FFFFFF"/>
                </a:solidFill>
                <a:latin typeface="Century Gothic"/>
                <a:ea typeface="Century Gothic"/>
                <a:cs typeface="Century Gothic"/>
                <a:sym typeface="Century Gothic"/>
              </a:rPr>
              <a:t>‹#›</a:t>
            </a:fld>
            <a:endParaRPr sz="1100" b="1" i="0" u="none" strike="noStrike" cap="none">
              <a:solidFill>
                <a:srgbClr val="FFFFFF"/>
              </a:solidFill>
              <a:latin typeface="Century Gothic"/>
              <a:ea typeface="Century Gothic"/>
              <a:cs typeface="Century Gothic"/>
              <a:sym typeface="Century Gothic"/>
            </a:endParaRPr>
          </a:p>
        </p:txBody>
      </p:sp>
      <p:sp>
        <p:nvSpPr>
          <p:cNvPr id="32" name="Google Shape;32;p13"/>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13"/>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13"/>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5" name="Google Shape;35;p13"/>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6" name="Google Shape;36;p13"/>
          <p:cNvPicPr preferRelativeResize="0"/>
          <p:nvPr/>
        </p:nvPicPr>
        <p:blipFill rotWithShape="1">
          <a:blip r:embed="rId2">
            <a:alphaModFix/>
          </a:blip>
          <a:srcRect/>
          <a:stretch/>
        </p:blipFill>
        <p:spPr>
          <a:xfrm>
            <a:off x="0" y="4762663"/>
            <a:ext cx="9144000" cy="384048"/>
          </a:xfrm>
          <a:prstGeom prst="rect">
            <a:avLst/>
          </a:prstGeom>
          <a:noFill/>
          <a:ln>
            <a:noFill/>
          </a:ln>
        </p:spPr>
      </p:pic>
      <p:pic>
        <p:nvPicPr>
          <p:cNvPr id="37" name="Google Shape;37;p13"/>
          <p:cNvPicPr preferRelativeResize="0"/>
          <p:nvPr/>
        </p:nvPicPr>
        <p:blipFill rotWithShape="1">
          <a:blip r:embed="rId3">
            <a:alphaModFix/>
          </a:blip>
          <a:srcRect/>
          <a:stretch/>
        </p:blipFill>
        <p:spPr>
          <a:xfrm>
            <a:off x="4356243" y="4647304"/>
            <a:ext cx="522442" cy="525780"/>
          </a:xfrm>
          <a:prstGeom prst="rect">
            <a:avLst/>
          </a:prstGeom>
          <a:noFill/>
          <a:ln>
            <a:noFill/>
          </a:ln>
        </p:spPr>
      </p:pic>
      <p:pic>
        <p:nvPicPr>
          <p:cNvPr id="38" name="Google Shape;38;p13"/>
          <p:cNvPicPr preferRelativeResize="0"/>
          <p:nvPr/>
        </p:nvPicPr>
        <p:blipFill rotWithShape="1">
          <a:blip r:embed="rId4">
            <a:alphaModFix/>
          </a:blip>
          <a:srcRect/>
          <a:stretch/>
        </p:blipFill>
        <p:spPr>
          <a:xfrm>
            <a:off x="236305" y="81242"/>
            <a:ext cx="554805" cy="905804"/>
          </a:xfrm>
          <a:prstGeom prst="rect">
            <a:avLst/>
          </a:prstGeom>
          <a:noFill/>
          <a:ln>
            <a:noFill/>
          </a:ln>
        </p:spPr>
      </p:pic>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Teal">
  <p:cSld name="Content Slide Teal">
    <p:spTree>
      <p:nvGrpSpPr>
        <p:cNvPr id="1" name="Shape 177"/>
        <p:cNvGrpSpPr/>
        <p:nvPr/>
      </p:nvGrpSpPr>
      <p:grpSpPr>
        <a:xfrm>
          <a:off x="0" y="0"/>
          <a:ext cx="0" cy="0"/>
          <a:chOff x="0" y="0"/>
          <a:chExt cx="0" cy="0"/>
        </a:xfrm>
      </p:grpSpPr>
      <p:pic>
        <p:nvPicPr>
          <p:cNvPr id="178" name="Google Shape;178;p31" descr="C:\Brown_IR_PERM99\Corporate Communications\Presentation Creation\Templates\0 NEW CORP TEMPLATE\Corporate\Design Files\Photoshop Output\Content_Teal_90.jpg"/>
          <p:cNvPicPr preferRelativeResize="0"/>
          <p:nvPr/>
        </p:nvPicPr>
        <p:blipFill rotWithShape="1">
          <a:blip r:embed="rId2">
            <a:alphaModFix/>
          </a:blip>
          <a:srcRect/>
          <a:stretch/>
        </p:blipFill>
        <p:spPr>
          <a:xfrm>
            <a:off x="0" y="4645025"/>
            <a:ext cx="9151938" cy="503238"/>
          </a:xfrm>
          <a:prstGeom prst="rect">
            <a:avLst/>
          </a:prstGeom>
          <a:noFill/>
          <a:ln>
            <a:noFill/>
          </a:ln>
        </p:spPr>
      </p:pic>
      <p:sp>
        <p:nvSpPr>
          <p:cNvPr id="179" name="Google Shape;179;p31"/>
          <p:cNvSpPr txBox="1"/>
          <p:nvPr/>
        </p:nvSpPr>
        <p:spPr>
          <a:xfrm>
            <a:off x="15875" y="5170488"/>
            <a:ext cx="1570038"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Coffee</a:t>
            </a:r>
            <a:endParaRPr/>
          </a:p>
        </p:txBody>
      </p:sp>
      <p:sp>
        <p:nvSpPr>
          <p:cNvPr id="180" name="Google Shape;180;p31"/>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81" name="Google Shape;181;p31"/>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31"/>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31"/>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4" name="Google Shape;184;p31"/>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Slide Blue">
  <p:cSld name="Content Slide Blue">
    <p:spTree>
      <p:nvGrpSpPr>
        <p:cNvPr id="1" name="Shape 185"/>
        <p:cNvGrpSpPr/>
        <p:nvPr/>
      </p:nvGrpSpPr>
      <p:grpSpPr>
        <a:xfrm>
          <a:off x="0" y="0"/>
          <a:ext cx="0" cy="0"/>
          <a:chOff x="0" y="0"/>
          <a:chExt cx="0" cy="0"/>
        </a:xfrm>
      </p:grpSpPr>
      <p:pic>
        <p:nvPicPr>
          <p:cNvPr id="186" name="Google Shape;186;p32" descr="C:\Brown_IR_PERM99\Corporate Communications\Presentation Creation\Templates\0 NEW CORP TEMPLATE\Corporate\Design Files\Photoshop Output\Content_Blue_90.jpg"/>
          <p:cNvPicPr preferRelativeResize="0"/>
          <p:nvPr/>
        </p:nvPicPr>
        <p:blipFill rotWithShape="1">
          <a:blip r:embed="rId2">
            <a:alphaModFix/>
          </a:blip>
          <a:srcRect/>
          <a:stretch/>
        </p:blipFill>
        <p:spPr>
          <a:xfrm>
            <a:off x="0" y="4681538"/>
            <a:ext cx="9145588" cy="461962"/>
          </a:xfrm>
          <a:prstGeom prst="rect">
            <a:avLst/>
          </a:prstGeom>
          <a:noFill/>
          <a:ln>
            <a:noFill/>
          </a:ln>
        </p:spPr>
      </p:pic>
      <p:sp>
        <p:nvSpPr>
          <p:cNvPr id="187" name="Google Shape;187;p32"/>
          <p:cNvSpPr txBox="1"/>
          <p:nvPr/>
        </p:nvSpPr>
        <p:spPr>
          <a:xfrm>
            <a:off x="15875" y="5170488"/>
            <a:ext cx="201612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Natural Foods</a:t>
            </a:r>
            <a:endParaRPr/>
          </a:p>
        </p:txBody>
      </p:sp>
      <p:sp>
        <p:nvSpPr>
          <p:cNvPr id="188" name="Google Shape;188;p32"/>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89" name="Google Shape;189;p32"/>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0" name="Google Shape;190;p32"/>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1" name="Google Shape;191;p32"/>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92" name="Google Shape;192;p32"/>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Slide Brown">
  <p:cSld name="Content Slide Brown">
    <p:spTree>
      <p:nvGrpSpPr>
        <p:cNvPr id="1" name="Shape 193"/>
        <p:cNvGrpSpPr/>
        <p:nvPr/>
      </p:nvGrpSpPr>
      <p:grpSpPr>
        <a:xfrm>
          <a:off x="0" y="0"/>
          <a:ext cx="0" cy="0"/>
          <a:chOff x="0" y="0"/>
          <a:chExt cx="0" cy="0"/>
        </a:xfrm>
      </p:grpSpPr>
      <p:pic>
        <p:nvPicPr>
          <p:cNvPr id="194" name="Google Shape;194;p33" descr="C:\Brown_IR_PERM99\Corporate Communications\Presentation Creation\Templates\0 NEW CORP TEMPLATE\Corporate\Design Files\Photoshop Output\Content_Brown_90.jpg"/>
          <p:cNvPicPr preferRelativeResize="0"/>
          <p:nvPr/>
        </p:nvPicPr>
        <p:blipFill rotWithShape="1">
          <a:blip r:embed="rId2">
            <a:alphaModFix/>
          </a:blip>
          <a:srcRect/>
          <a:stretch/>
        </p:blipFill>
        <p:spPr>
          <a:xfrm>
            <a:off x="0" y="4594225"/>
            <a:ext cx="9144000" cy="546100"/>
          </a:xfrm>
          <a:prstGeom prst="rect">
            <a:avLst/>
          </a:prstGeom>
          <a:noFill/>
          <a:ln>
            <a:noFill/>
          </a:ln>
        </p:spPr>
      </p:pic>
      <p:sp>
        <p:nvSpPr>
          <p:cNvPr id="195" name="Google Shape;195;p33"/>
          <p:cNvSpPr txBox="1"/>
          <p:nvPr/>
        </p:nvSpPr>
        <p:spPr>
          <a:xfrm>
            <a:off x="15875" y="5170488"/>
            <a:ext cx="1336675"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Pet</a:t>
            </a:r>
            <a:endParaRPr/>
          </a:p>
        </p:txBody>
      </p:sp>
      <p:sp>
        <p:nvSpPr>
          <p:cNvPr id="196" name="Google Shape;196;p33"/>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197" name="Google Shape;197;p33"/>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8" name="Google Shape;198;p33"/>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9" name="Google Shape;199;p33"/>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00" name="Google Shape;200;p33"/>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Slide Orange">
  <p:cSld name="Content Slide Orange">
    <p:spTree>
      <p:nvGrpSpPr>
        <p:cNvPr id="1" name="Shape 201"/>
        <p:cNvGrpSpPr/>
        <p:nvPr/>
      </p:nvGrpSpPr>
      <p:grpSpPr>
        <a:xfrm>
          <a:off x="0" y="0"/>
          <a:ext cx="0" cy="0"/>
          <a:chOff x="0" y="0"/>
          <a:chExt cx="0" cy="0"/>
        </a:xfrm>
      </p:grpSpPr>
      <p:pic>
        <p:nvPicPr>
          <p:cNvPr id="202" name="Google Shape;202;p34" descr="C:\Brown_IR_PERM99\Corporate Communications\Presentation Creation\Templates\0 NEW CORP TEMPLATE\Corporate\Design Files\Photoshop Output\Content_Orange_90.jpg"/>
          <p:cNvPicPr preferRelativeResize="0"/>
          <p:nvPr/>
        </p:nvPicPr>
        <p:blipFill rotWithShape="1">
          <a:blip r:embed="rId2">
            <a:alphaModFix/>
          </a:blip>
          <a:srcRect/>
          <a:stretch/>
        </p:blipFill>
        <p:spPr>
          <a:xfrm>
            <a:off x="0" y="4667250"/>
            <a:ext cx="9151938" cy="481013"/>
          </a:xfrm>
          <a:prstGeom prst="rect">
            <a:avLst/>
          </a:prstGeom>
          <a:noFill/>
          <a:ln>
            <a:noFill/>
          </a:ln>
        </p:spPr>
      </p:pic>
      <p:sp>
        <p:nvSpPr>
          <p:cNvPr id="203" name="Google Shape;203;p34"/>
          <p:cNvSpPr txBox="1"/>
          <p:nvPr/>
        </p:nvSpPr>
        <p:spPr>
          <a:xfrm>
            <a:off x="15875" y="5170488"/>
            <a:ext cx="1644650" cy="2460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Content Slide - General</a:t>
            </a:r>
            <a:endParaRPr/>
          </a:p>
        </p:txBody>
      </p:sp>
      <p:sp>
        <p:nvSpPr>
          <p:cNvPr id="204" name="Google Shape;204;p34"/>
          <p:cNvSpPr txBox="1"/>
          <p:nvPr/>
        </p:nvSpPr>
        <p:spPr>
          <a:xfrm>
            <a:off x="8743950" y="4857750"/>
            <a:ext cx="336550"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100" b="1">
                <a:solidFill>
                  <a:srgbClr val="FFFFFF"/>
                </a:solidFill>
                <a:latin typeface="Century Gothic"/>
                <a:ea typeface="Century Gothic"/>
                <a:cs typeface="Century Gothic"/>
                <a:sym typeface="Century Gothic"/>
              </a:rPr>
              <a:t>‹#›</a:t>
            </a:fld>
            <a:endParaRPr sz="1100" b="1">
              <a:solidFill>
                <a:srgbClr val="FFFFFF"/>
              </a:solidFill>
              <a:latin typeface="Century Gothic"/>
              <a:ea typeface="Century Gothic"/>
              <a:cs typeface="Century Gothic"/>
              <a:sym typeface="Century Gothic"/>
            </a:endParaRPr>
          </a:p>
        </p:txBody>
      </p:sp>
      <p:sp>
        <p:nvSpPr>
          <p:cNvPr id="205" name="Google Shape;205;p34"/>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00"/>
              </a:spcBef>
              <a:spcAft>
                <a:spcPts val="0"/>
              </a:spcAft>
              <a:buClr>
                <a:schemeClr val="dk1"/>
              </a:buClr>
              <a:buSzPts val="1000"/>
              <a:buFont typeface="Arial"/>
              <a:buNone/>
              <a:defRPr sz="1000" b="0" i="0" u="none" strike="noStrike" cap="none">
                <a:solidFill>
                  <a:schemeClr val="dk1"/>
                </a:solidFill>
                <a:latin typeface="Century Gothic"/>
                <a:ea typeface="Century Gothic"/>
                <a:cs typeface="Century Gothic"/>
                <a:sym typeface="Century Gothic"/>
              </a:defRPr>
            </a:lvl1pPr>
            <a:lvl2pPr marL="914400" marR="0" lvl="1"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2pPr>
            <a:lvl3pPr marL="1371600" marR="0" lvl="2"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6" name="Google Shape;206;p34"/>
          <p:cNvSpPr txBox="1">
            <a:spLocks noGrp="1"/>
          </p:cNvSpPr>
          <p:nvPr>
            <p:ph type="body" idx="2"/>
          </p:nvPr>
        </p:nvSpPr>
        <p:spPr>
          <a:xfrm>
            <a:off x="81150" y="1066800"/>
            <a:ext cx="8991600" cy="3257550"/>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7" name="Google Shape;207;p34"/>
          <p:cNvSpPr txBox="1">
            <a:spLocks noGrp="1"/>
          </p:cNvSpPr>
          <p:nvPr>
            <p:ph type="title"/>
          </p:nvPr>
        </p:nvSpPr>
        <p:spPr>
          <a:xfrm>
            <a:off x="81149" y="76200"/>
            <a:ext cx="8937033" cy="4920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200" b="0" i="0" u="none" strike="noStrike" cap="none">
                <a:solidFill>
                  <a:schemeClr val="dk1"/>
                </a:solidFill>
                <a:latin typeface="Century Gothic"/>
                <a:ea typeface="Century Gothic"/>
                <a:cs typeface="Century Gothic"/>
                <a:sym typeface="Century Gothic"/>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08" name="Google Shape;208;p34"/>
          <p:cNvSpPr txBox="1">
            <a:spLocks noGrp="1"/>
          </p:cNvSpPr>
          <p:nvPr>
            <p:ph type="body" idx="3"/>
          </p:nvPr>
        </p:nvSpPr>
        <p:spPr>
          <a:xfrm>
            <a:off x="81150" y="597523"/>
            <a:ext cx="8915400" cy="30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20"/>
              </a:spcBef>
              <a:spcAft>
                <a:spcPts val="0"/>
              </a:spcAft>
              <a:buClr>
                <a:schemeClr val="dk1"/>
              </a:buClr>
              <a:buSzPts val="1600"/>
              <a:buFont typeface="Arial"/>
              <a:buNone/>
              <a:defRPr sz="1600" b="1" i="1" u="none" strike="noStrike" cap="none">
                <a:solidFill>
                  <a:schemeClr val="dk1"/>
                </a:solidFill>
                <a:latin typeface="Century Gothic"/>
                <a:ea typeface="Century Gothic"/>
                <a:cs typeface="Century Gothic"/>
                <a:sym typeface="Century Gothic"/>
              </a:defRPr>
            </a:lvl1pPr>
            <a:lvl2pPr marL="914400" marR="0" lvl="1"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2pPr>
            <a:lvl3pPr marL="1371600" marR="0" lvl="2"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3pPr>
            <a:lvl4pPr marL="1828800" marR="0" lvl="3"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4pPr>
            <a:lvl5pPr marL="2286000" marR="0" lvl="4" indent="-228600" algn="l" rtl="0">
              <a:spcBef>
                <a:spcPts val="320"/>
              </a:spcBef>
              <a:spcAft>
                <a:spcPts val="0"/>
              </a:spcAft>
              <a:buClr>
                <a:srgbClr val="107974"/>
              </a:buClr>
              <a:buSzPts val="1600"/>
              <a:buFont typeface="Arial"/>
              <a:buNone/>
              <a:defRPr sz="1600" b="0" i="1" u="none" strike="noStrike" cap="none">
                <a:solidFill>
                  <a:srgbClr val="107974"/>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_Template Guide">
  <p:cSld name="3_Template Guide">
    <p:spTree>
      <p:nvGrpSpPr>
        <p:cNvPr id="1" name="Shape 209"/>
        <p:cNvGrpSpPr/>
        <p:nvPr/>
      </p:nvGrpSpPr>
      <p:grpSpPr>
        <a:xfrm>
          <a:off x="0" y="0"/>
          <a:ext cx="0" cy="0"/>
          <a:chOff x="0" y="0"/>
          <a:chExt cx="0" cy="0"/>
        </a:xfrm>
      </p:grpSpPr>
      <p:sp>
        <p:nvSpPr>
          <p:cNvPr id="210" name="Google Shape;210;p35"/>
          <p:cNvSpPr/>
          <p:nvPr/>
        </p:nvSpPr>
        <p:spPr>
          <a:xfrm>
            <a:off x="-1588" y="3509963"/>
            <a:ext cx="2598738" cy="344487"/>
          </a:xfrm>
          <a:prstGeom prst="rect">
            <a:avLst/>
          </a:prstGeom>
          <a:solidFill>
            <a:srgbClr val="C8C2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211" name="Google Shape;211;p35"/>
          <p:cNvSpPr/>
          <p:nvPr/>
        </p:nvSpPr>
        <p:spPr>
          <a:xfrm>
            <a:off x="-11113" y="1208088"/>
            <a:ext cx="2147888" cy="344487"/>
          </a:xfrm>
          <a:prstGeom prst="rect">
            <a:avLst/>
          </a:prstGeom>
          <a:solidFill>
            <a:srgbClr val="C8C2B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212" name="Google Shape;212;p35"/>
          <p:cNvSpPr txBox="1"/>
          <p:nvPr/>
        </p:nvSpPr>
        <p:spPr>
          <a:xfrm>
            <a:off x="211138" y="1200150"/>
            <a:ext cx="8932862" cy="2185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0000"/>
                </a:solidFill>
                <a:latin typeface="Century Gothic"/>
                <a:ea typeface="Century Gothic"/>
                <a:cs typeface="Century Gothic"/>
                <a:sym typeface="Century Gothic"/>
              </a:rPr>
              <a:t>TYPE FACE</a:t>
            </a:r>
            <a:br>
              <a:rPr lang="en-US" sz="1600" b="1">
                <a:solidFill>
                  <a:srgbClr val="000000"/>
                </a:solidFill>
                <a:latin typeface="Century Gothic"/>
                <a:ea typeface="Century Gothic"/>
                <a:cs typeface="Century Gothic"/>
                <a:sym typeface="Century Gothic"/>
              </a:rPr>
            </a:br>
            <a:endParaRPr sz="500" b="1">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2800">
                <a:solidFill>
                  <a:srgbClr val="000000"/>
                </a:solidFill>
                <a:latin typeface="Century Gothic"/>
                <a:ea typeface="Century Gothic"/>
                <a:cs typeface="Century Gothic"/>
                <a:sym typeface="Century Gothic"/>
              </a:rPr>
              <a:t>Headline</a:t>
            </a:r>
            <a:br>
              <a:rPr lang="en-US" sz="28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Black, Century Gothic, 32 with Shadow. Keep headline to ONE single line.</a:t>
            </a:r>
            <a:br>
              <a:rPr lang="en-US" sz="1100">
                <a:solidFill>
                  <a:srgbClr val="000000"/>
                </a:solidFill>
                <a:latin typeface="Century Gothic"/>
                <a:ea typeface="Century Gothic"/>
                <a:cs typeface="Century Gothic"/>
                <a:sym typeface="Century Gothic"/>
              </a:rPr>
            </a:br>
            <a:endParaRPr sz="500">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1400" b="1" i="1">
                <a:solidFill>
                  <a:srgbClr val="000000"/>
                </a:solidFill>
                <a:latin typeface="Century Gothic"/>
                <a:ea typeface="Century Gothic"/>
                <a:cs typeface="Century Gothic"/>
                <a:sym typeface="Century Gothic"/>
              </a:rPr>
              <a:t>Sub-headline (optional)</a:t>
            </a:r>
            <a:br>
              <a:rPr lang="en-US" sz="14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Red, Century Gothic, 16, Italicized. Include a sub-headline which communicates key messaging of the slide,</a:t>
            </a:r>
            <a:br>
              <a:rPr lang="en-US" sz="11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no more than 1-2 lines.</a:t>
            </a:r>
            <a:br>
              <a:rPr lang="en-US" sz="1100">
                <a:solidFill>
                  <a:srgbClr val="000000"/>
                </a:solidFill>
                <a:latin typeface="Century Gothic"/>
                <a:ea typeface="Century Gothic"/>
                <a:cs typeface="Century Gothic"/>
                <a:sym typeface="Century Gothic"/>
              </a:rPr>
            </a:br>
            <a:endParaRPr sz="500">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US" sz="1600">
                <a:solidFill>
                  <a:srgbClr val="000000"/>
                </a:solidFill>
                <a:latin typeface="Century Gothic"/>
                <a:ea typeface="Century Gothic"/>
                <a:cs typeface="Century Gothic"/>
                <a:sym typeface="Century Gothic"/>
              </a:rPr>
              <a:t>Slide Content</a:t>
            </a:r>
            <a:br>
              <a:rPr lang="en-US" sz="1100">
                <a:solidFill>
                  <a:srgbClr val="000000"/>
                </a:solidFill>
                <a:latin typeface="Century Gothic"/>
                <a:ea typeface="Century Gothic"/>
                <a:cs typeface="Century Gothic"/>
                <a:sym typeface="Century Gothic"/>
              </a:rPr>
            </a:br>
            <a:r>
              <a:rPr lang="en-US" sz="1100">
                <a:solidFill>
                  <a:srgbClr val="000000"/>
                </a:solidFill>
                <a:latin typeface="Century Gothic"/>
                <a:ea typeface="Century Gothic"/>
                <a:cs typeface="Century Gothic"/>
                <a:sym typeface="Century Gothic"/>
              </a:rPr>
              <a:t>Black, Century Gothic, 18</a:t>
            </a:r>
            <a:endParaRPr/>
          </a:p>
        </p:txBody>
      </p:sp>
      <p:sp>
        <p:nvSpPr>
          <p:cNvPr id="213" name="Google Shape;213;p35"/>
          <p:cNvSpPr txBox="1"/>
          <p:nvPr/>
        </p:nvSpPr>
        <p:spPr>
          <a:xfrm>
            <a:off x="0" y="0"/>
            <a:ext cx="3408363" cy="58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000000"/>
                </a:solidFill>
                <a:latin typeface="Century Gothic"/>
                <a:ea typeface="Century Gothic"/>
                <a:cs typeface="Century Gothic"/>
                <a:sym typeface="Century Gothic"/>
              </a:rPr>
              <a:t>Template Guide</a:t>
            </a:r>
            <a:endParaRPr/>
          </a:p>
        </p:txBody>
      </p:sp>
      <p:sp>
        <p:nvSpPr>
          <p:cNvPr id="214" name="Google Shape;214;p35"/>
          <p:cNvSpPr txBox="1"/>
          <p:nvPr/>
        </p:nvSpPr>
        <p:spPr>
          <a:xfrm>
            <a:off x="209550" y="3500438"/>
            <a:ext cx="220345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0000"/>
                </a:solidFill>
                <a:latin typeface="Century Gothic"/>
                <a:ea typeface="Century Gothic"/>
                <a:cs typeface="Century Gothic"/>
                <a:sym typeface="Century Gothic"/>
              </a:rPr>
              <a:t>COLOR PALETTE</a:t>
            </a:r>
            <a:endParaRPr/>
          </a:p>
        </p:txBody>
      </p:sp>
      <p:sp>
        <p:nvSpPr>
          <p:cNvPr id="215" name="Google Shape;215;p35"/>
          <p:cNvSpPr txBox="1"/>
          <p:nvPr/>
        </p:nvSpPr>
        <p:spPr>
          <a:xfrm>
            <a:off x="211138" y="3881438"/>
            <a:ext cx="8932862"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Century Gothic"/>
                <a:ea typeface="Century Gothic"/>
                <a:cs typeface="Century Gothic"/>
                <a:sym typeface="Century Gothic"/>
              </a:rPr>
              <a:t>Use the colors below in any variation and/or combination.</a:t>
            </a:r>
            <a:endParaRPr/>
          </a:p>
        </p:txBody>
      </p:sp>
      <p:sp>
        <p:nvSpPr>
          <p:cNvPr id="216" name="Google Shape;216;p35"/>
          <p:cNvSpPr/>
          <p:nvPr/>
        </p:nvSpPr>
        <p:spPr>
          <a:xfrm>
            <a:off x="2471738" y="4276725"/>
            <a:ext cx="781050" cy="781050"/>
          </a:xfrm>
          <a:prstGeom prst="ellipse">
            <a:avLst/>
          </a:prstGeom>
          <a:solidFill>
            <a:srgbClr val="AC17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7" name="Google Shape;217;p35"/>
          <p:cNvSpPr/>
          <p:nvPr/>
        </p:nvSpPr>
        <p:spPr>
          <a:xfrm>
            <a:off x="3308350" y="4276725"/>
            <a:ext cx="781050" cy="781050"/>
          </a:xfrm>
          <a:prstGeom prst="ellipse">
            <a:avLst/>
          </a:prstGeom>
          <a:solidFill>
            <a:srgbClr val="602C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p35"/>
          <p:cNvSpPr/>
          <p:nvPr/>
        </p:nvSpPr>
        <p:spPr>
          <a:xfrm>
            <a:off x="4144963" y="4276725"/>
            <a:ext cx="781050" cy="781050"/>
          </a:xfrm>
          <a:prstGeom prst="ellipse">
            <a:avLst/>
          </a:prstGeom>
          <a:solidFill>
            <a:srgbClr val="6D904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19" name="Google Shape;219;p35"/>
          <p:cNvSpPr/>
          <p:nvPr/>
        </p:nvSpPr>
        <p:spPr>
          <a:xfrm>
            <a:off x="1636713" y="4276725"/>
            <a:ext cx="781050" cy="781050"/>
          </a:xfrm>
          <a:prstGeom prst="ellipse">
            <a:avLst/>
          </a:prstGeom>
          <a:solidFill>
            <a:srgbClr val="7B8E9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35"/>
          <p:cNvSpPr/>
          <p:nvPr/>
        </p:nvSpPr>
        <p:spPr>
          <a:xfrm>
            <a:off x="800100" y="4276725"/>
            <a:ext cx="781050" cy="781050"/>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1" name="Google Shape;221;p35"/>
          <p:cNvSpPr/>
          <p:nvPr/>
        </p:nvSpPr>
        <p:spPr>
          <a:xfrm>
            <a:off x="4981575" y="4276725"/>
            <a:ext cx="779463" cy="781050"/>
          </a:xfrm>
          <a:prstGeom prst="ellipse">
            <a:avLst/>
          </a:prstGeom>
          <a:solidFill>
            <a:srgbClr val="438C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22" name="Google Shape;222;p35"/>
          <p:cNvSpPr txBox="1"/>
          <p:nvPr/>
        </p:nvSpPr>
        <p:spPr>
          <a:xfrm>
            <a:off x="266065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172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23</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35</a:t>
            </a:r>
            <a:endParaRPr/>
          </a:p>
        </p:txBody>
      </p:sp>
      <p:sp>
        <p:nvSpPr>
          <p:cNvPr id="223" name="Google Shape;223;p35"/>
          <p:cNvSpPr txBox="1"/>
          <p:nvPr/>
        </p:nvSpPr>
        <p:spPr>
          <a:xfrm>
            <a:off x="3508375" y="4368800"/>
            <a:ext cx="3349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96</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44</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93</a:t>
            </a:r>
            <a:endParaRPr/>
          </a:p>
        </p:txBody>
      </p:sp>
      <p:sp>
        <p:nvSpPr>
          <p:cNvPr id="224" name="Google Shape;224;p35"/>
          <p:cNvSpPr txBox="1"/>
          <p:nvPr/>
        </p:nvSpPr>
        <p:spPr>
          <a:xfrm>
            <a:off x="427990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109</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144</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69</a:t>
            </a:r>
            <a:endParaRPr/>
          </a:p>
        </p:txBody>
      </p:sp>
      <p:sp>
        <p:nvSpPr>
          <p:cNvPr id="225" name="Google Shape;225;p35"/>
          <p:cNvSpPr txBox="1"/>
          <p:nvPr/>
        </p:nvSpPr>
        <p:spPr>
          <a:xfrm>
            <a:off x="5127625"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67</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140</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202</a:t>
            </a:r>
            <a:endParaRPr/>
          </a:p>
        </p:txBody>
      </p:sp>
      <p:sp>
        <p:nvSpPr>
          <p:cNvPr id="226" name="Google Shape;226;p35"/>
          <p:cNvSpPr txBox="1"/>
          <p:nvPr/>
        </p:nvSpPr>
        <p:spPr>
          <a:xfrm>
            <a:off x="1812925"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123</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149</a:t>
            </a:r>
            <a:endParaRPr/>
          </a:p>
        </p:txBody>
      </p:sp>
      <p:sp>
        <p:nvSpPr>
          <p:cNvPr id="227" name="Google Shape;227;p35"/>
          <p:cNvSpPr/>
          <p:nvPr/>
        </p:nvSpPr>
        <p:spPr>
          <a:xfrm>
            <a:off x="5816600" y="4276725"/>
            <a:ext cx="781050" cy="781050"/>
          </a:xfrm>
          <a:prstGeom prst="ellipse">
            <a:avLst/>
          </a:prstGeom>
          <a:solidFill>
            <a:srgbClr val="16A29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8" name="Google Shape;228;p35"/>
          <p:cNvSpPr/>
          <p:nvPr/>
        </p:nvSpPr>
        <p:spPr>
          <a:xfrm>
            <a:off x="6653213" y="4276725"/>
            <a:ext cx="781050" cy="781050"/>
          </a:xfrm>
          <a:prstGeom prst="ellipse">
            <a:avLst/>
          </a:prstGeom>
          <a:solidFill>
            <a:srgbClr val="D057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29" name="Google Shape;229;p35"/>
          <p:cNvSpPr/>
          <p:nvPr/>
        </p:nvSpPr>
        <p:spPr>
          <a:xfrm>
            <a:off x="7489825" y="4276725"/>
            <a:ext cx="781050" cy="781050"/>
          </a:xfrm>
          <a:prstGeom prst="ellipse">
            <a:avLst/>
          </a:prstGeom>
          <a:solidFill>
            <a:srgbClr val="7433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9BBB59"/>
              </a:solidFill>
              <a:latin typeface="Calibri"/>
              <a:ea typeface="Calibri"/>
              <a:cs typeface="Calibri"/>
              <a:sym typeface="Calibri"/>
            </a:endParaRPr>
          </a:p>
        </p:txBody>
      </p:sp>
      <p:sp>
        <p:nvSpPr>
          <p:cNvPr id="230" name="Google Shape;230;p35"/>
          <p:cNvSpPr txBox="1"/>
          <p:nvPr/>
        </p:nvSpPr>
        <p:spPr>
          <a:xfrm>
            <a:off x="597535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162</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156</a:t>
            </a:r>
            <a:endParaRPr/>
          </a:p>
        </p:txBody>
      </p:sp>
      <p:sp>
        <p:nvSpPr>
          <p:cNvPr id="231" name="Google Shape;231;p35"/>
          <p:cNvSpPr txBox="1"/>
          <p:nvPr/>
        </p:nvSpPr>
        <p:spPr>
          <a:xfrm>
            <a:off x="6823075"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208</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87</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28</a:t>
            </a:r>
            <a:endParaRPr/>
          </a:p>
        </p:txBody>
      </p:sp>
      <p:sp>
        <p:nvSpPr>
          <p:cNvPr id="232" name="Google Shape;232;p35"/>
          <p:cNvSpPr txBox="1"/>
          <p:nvPr/>
        </p:nvSpPr>
        <p:spPr>
          <a:xfrm>
            <a:off x="7670800" y="4368800"/>
            <a:ext cx="411163" cy="5762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116</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51</a:t>
            </a:r>
            <a:endParaRPr/>
          </a:p>
          <a:p>
            <a:pPr marL="0" marR="0" lvl="0" indent="0" algn="ctr" rtl="0">
              <a:spcBef>
                <a:spcPts val="0"/>
              </a:spcBef>
              <a:spcAft>
                <a:spcPts val="0"/>
              </a:spcAft>
              <a:buNone/>
            </a:pPr>
            <a:r>
              <a:rPr lang="en-US" sz="1050">
                <a:solidFill>
                  <a:srgbClr val="FFFFFF"/>
                </a:solidFill>
                <a:latin typeface="Century Gothic"/>
                <a:ea typeface="Century Gothic"/>
                <a:cs typeface="Century Gothic"/>
                <a:sym typeface="Century Gothic"/>
              </a:rPr>
              <a:t>1</a:t>
            </a:r>
            <a:endParaRPr/>
          </a:p>
        </p:txBody>
      </p:sp>
      <p:sp>
        <p:nvSpPr>
          <p:cNvPr id="233" name="Google Shape;233;p35"/>
          <p:cNvSpPr txBox="1"/>
          <p:nvPr/>
        </p:nvSpPr>
        <p:spPr>
          <a:xfrm>
            <a:off x="52388" y="584200"/>
            <a:ext cx="915670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entury Gothic"/>
                <a:ea typeface="Century Gothic"/>
                <a:cs typeface="Century Gothic"/>
                <a:sym typeface="Century Gothic"/>
              </a:rPr>
              <a:t>Instructions:</a:t>
            </a:r>
            <a:r>
              <a:rPr lang="en-US" sz="1400">
                <a:solidFill>
                  <a:schemeClr val="dk1"/>
                </a:solidFill>
                <a:latin typeface="Century Gothic"/>
                <a:ea typeface="Century Gothic"/>
                <a:cs typeface="Century Gothic"/>
                <a:sym typeface="Century Gothic"/>
              </a:rPr>
              <a:t> Go to </a:t>
            </a:r>
            <a:r>
              <a:rPr lang="en-US" sz="1400" i="1">
                <a:solidFill>
                  <a:schemeClr val="dk1"/>
                </a:solidFill>
                <a:latin typeface="Century Gothic"/>
                <a:ea typeface="Century Gothic"/>
                <a:cs typeface="Century Gothic"/>
                <a:sym typeface="Century Gothic"/>
              </a:rPr>
              <a:t>NEW SLIDE</a:t>
            </a:r>
            <a:r>
              <a:rPr lang="en-US" sz="1400">
                <a:solidFill>
                  <a:schemeClr val="dk1"/>
                </a:solidFill>
                <a:latin typeface="Century Gothic"/>
                <a:ea typeface="Century Gothic"/>
                <a:cs typeface="Century Gothic"/>
                <a:sym typeface="Century Gothic"/>
              </a:rPr>
              <a:t>, select a cover slide based on audience or key topic. Use the coordinating divider and content slides as needed in any color combination.</a:t>
            </a:r>
            <a:endParaRPr/>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Template Guide">
  <p:cSld name="4_Template Guide">
    <p:spTree>
      <p:nvGrpSpPr>
        <p:cNvPr id="1" name="Shape 234"/>
        <p:cNvGrpSpPr/>
        <p:nvPr/>
      </p:nvGrpSpPr>
      <p:grpSpPr>
        <a:xfrm>
          <a:off x="0" y="0"/>
          <a:ext cx="0" cy="0"/>
          <a:chOff x="0" y="0"/>
          <a:chExt cx="0" cy="0"/>
        </a:xfrm>
      </p:grpSpPr>
      <p:pic>
        <p:nvPicPr>
          <p:cNvPr id="235" name="Google Shape;235;p36" descr="C:\Brown_IR_PERM99\Corporate Communications\Presentation Creation\Templates\0 NEW CORP TEMPLATE\Corporate\Design Files\Cover_Corp.png"/>
          <p:cNvPicPr preferRelativeResize="0"/>
          <p:nvPr/>
        </p:nvPicPr>
        <p:blipFill rotWithShape="1">
          <a:blip r:embed="rId2">
            <a:alphaModFix/>
          </a:blip>
          <a:srcRect/>
          <a:stretch/>
        </p:blipFill>
        <p:spPr>
          <a:xfrm>
            <a:off x="123825" y="949325"/>
            <a:ext cx="1152525" cy="649288"/>
          </a:xfrm>
          <a:prstGeom prst="rect">
            <a:avLst/>
          </a:prstGeom>
          <a:noFill/>
          <a:ln w="9525" cap="flat" cmpd="sng">
            <a:solidFill>
              <a:srgbClr val="A5A5A5"/>
            </a:solidFill>
            <a:prstDash val="solid"/>
            <a:round/>
            <a:headEnd type="none" w="sm" len="sm"/>
            <a:tailEnd type="none" w="sm" len="sm"/>
          </a:ln>
        </p:spPr>
      </p:pic>
      <p:pic>
        <p:nvPicPr>
          <p:cNvPr id="236" name="Google Shape;236;p36" descr="C:\Brown_IR_PERM99\Corporate Communications\Presentation Creation\Templates\0 NEW CORP TEMPLATE\Corporate\Design Files\Cover_AFH.png"/>
          <p:cNvPicPr preferRelativeResize="0"/>
          <p:nvPr/>
        </p:nvPicPr>
        <p:blipFill rotWithShape="1">
          <a:blip r:embed="rId3">
            <a:alphaModFix/>
          </a:blip>
          <a:srcRect/>
          <a:stretch/>
        </p:blipFill>
        <p:spPr>
          <a:xfrm>
            <a:off x="1414463" y="957263"/>
            <a:ext cx="1154112" cy="647700"/>
          </a:xfrm>
          <a:prstGeom prst="rect">
            <a:avLst/>
          </a:prstGeom>
          <a:noFill/>
          <a:ln w="9525" cap="flat" cmpd="sng">
            <a:solidFill>
              <a:srgbClr val="A5A5A5"/>
            </a:solidFill>
            <a:prstDash val="solid"/>
            <a:round/>
            <a:headEnd type="none" w="sm" len="sm"/>
            <a:tailEnd type="none" w="sm" len="sm"/>
          </a:ln>
        </p:spPr>
      </p:pic>
      <p:pic>
        <p:nvPicPr>
          <p:cNvPr id="237" name="Google Shape;237;p36" descr="C:\Brown_IR_PERM99\Corporate Communications\Presentation Creation\Templates\0 NEW CORP TEMPLATE\Corporate\Design Files\Cover_Consumer.png"/>
          <p:cNvPicPr preferRelativeResize="0"/>
          <p:nvPr/>
        </p:nvPicPr>
        <p:blipFill rotWithShape="1">
          <a:blip r:embed="rId4">
            <a:alphaModFix/>
          </a:blip>
          <a:srcRect/>
          <a:stretch/>
        </p:blipFill>
        <p:spPr>
          <a:xfrm>
            <a:off x="2706688" y="949325"/>
            <a:ext cx="1152525" cy="647700"/>
          </a:xfrm>
          <a:prstGeom prst="rect">
            <a:avLst/>
          </a:prstGeom>
          <a:noFill/>
          <a:ln w="9525" cap="flat" cmpd="sng">
            <a:solidFill>
              <a:srgbClr val="A5A5A5"/>
            </a:solidFill>
            <a:prstDash val="solid"/>
            <a:round/>
            <a:headEnd type="none" w="sm" len="sm"/>
            <a:tailEnd type="none" w="sm" len="sm"/>
          </a:ln>
        </p:spPr>
      </p:pic>
      <p:pic>
        <p:nvPicPr>
          <p:cNvPr id="238" name="Google Shape;238;p36" descr="C:\Brown_IR_PERM99\Corporate Communications\Presentation Creation\Templates\0 NEW CORP TEMPLATE\Corporate\Design Files\Cover_Coffee.png"/>
          <p:cNvPicPr preferRelativeResize="0"/>
          <p:nvPr/>
        </p:nvPicPr>
        <p:blipFill rotWithShape="1">
          <a:blip r:embed="rId5">
            <a:alphaModFix/>
          </a:blip>
          <a:srcRect/>
          <a:stretch/>
        </p:blipFill>
        <p:spPr>
          <a:xfrm>
            <a:off x="3998913" y="941388"/>
            <a:ext cx="1152525" cy="649287"/>
          </a:xfrm>
          <a:prstGeom prst="rect">
            <a:avLst/>
          </a:prstGeom>
          <a:noFill/>
          <a:ln w="9525" cap="flat" cmpd="sng">
            <a:solidFill>
              <a:srgbClr val="A5A5A5"/>
            </a:solidFill>
            <a:prstDash val="solid"/>
            <a:round/>
            <a:headEnd type="none" w="sm" len="sm"/>
            <a:tailEnd type="none" w="sm" len="sm"/>
          </a:ln>
        </p:spPr>
      </p:pic>
      <p:pic>
        <p:nvPicPr>
          <p:cNvPr id="239" name="Google Shape;239;p36" descr="C:\Brown_IR_PERM99\Corporate Communications\Presentation Creation\Templates\0 NEW CORP TEMPLATE\Corporate\Design Files\Cover_Natural.png"/>
          <p:cNvPicPr preferRelativeResize="0"/>
          <p:nvPr/>
        </p:nvPicPr>
        <p:blipFill rotWithShape="1">
          <a:blip r:embed="rId6">
            <a:alphaModFix/>
          </a:blip>
          <a:srcRect/>
          <a:stretch/>
        </p:blipFill>
        <p:spPr>
          <a:xfrm>
            <a:off x="5289550" y="941388"/>
            <a:ext cx="1152525" cy="649287"/>
          </a:xfrm>
          <a:prstGeom prst="rect">
            <a:avLst/>
          </a:prstGeom>
          <a:noFill/>
          <a:ln w="9525" cap="flat" cmpd="sng">
            <a:solidFill>
              <a:srgbClr val="A5A5A5"/>
            </a:solidFill>
            <a:prstDash val="solid"/>
            <a:round/>
            <a:headEnd type="none" w="sm" len="sm"/>
            <a:tailEnd type="none" w="sm" len="sm"/>
          </a:ln>
        </p:spPr>
      </p:pic>
      <p:pic>
        <p:nvPicPr>
          <p:cNvPr id="240" name="Google Shape;240;p36" descr="C:\Brown_IR_PERM99\Corporate Communications\Presentation Creation\Templates\0 NEW CORP TEMPLATE\Corporate\Design Files\Cover_Pet.png"/>
          <p:cNvPicPr preferRelativeResize="0"/>
          <p:nvPr/>
        </p:nvPicPr>
        <p:blipFill rotWithShape="1">
          <a:blip r:embed="rId7">
            <a:alphaModFix/>
          </a:blip>
          <a:srcRect/>
          <a:stretch/>
        </p:blipFill>
        <p:spPr>
          <a:xfrm>
            <a:off x="6581775" y="941388"/>
            <a:ext cx="1152525" cy="649287"/>
          </a:xfrm>
          <a:prstGeom prst="rect">
            <a:avLst/>
          </a:prstGeom>
          <a:noFill/>
          <a:ln w="9525" cap="flat" cmpd="sng">
            <a:solidFill>
              <a:srgbClr val="A5A5A5"/>
            </a:solidFill>
            <a:prstDash val="solid"/>
            <a:round/>
            <a:headEnd type="none" w="sm" len="sm"/>
            <a:tailEnd type="none" w="sm" len="sm"/>
          </a:ln>
        </p:spPr>
      </p:pic>
      <p:pic>
        <p:nvPicPr>
          <p:cNvPr id="241" name="Google Shape;241;p36" descr="C:\Brown_IR_PERM99\Corporate Communications\Presentation Creation\Templates\0 NEW CORP TEMPLATE\Corporate\Design Files\Content_teal.png"/>
          <p:cNvPicPr preferRelativeResize="0"/>
          <p:nvPr/>
        </p:nvPicPr>
        <p:blipFill rotWithShape="1">
          <a:blip r:embed="rId8">
            <a:alphaModFix/>
          </a:blip>
          <a:srcRect/>
          <a:stretch/>
        </p:blipFill>
        <p:spPr>
          <a:xfrm>
            <a:off x="3986213" y="2024063"/>
            <a:ext cx="1155700" cy="649287"/>
          </a:xfrm>
          <a:prstGeom prst="rect">
            <a:avLst/>
          </a:prstGeom>
          <a:noFill/>
          <a:ln w="9525" cap="flat" cmpd="sng">
            <a:solidFill>
              <a:srgbClr val="A5A5A5"/>
            </a:solidFill>
            <a:prstDash val="solid"/>
            <a:round/>
            <a:headEnd type="none" w="sm" len="sm"/>
            <a:tailEnd type="none" w="sm" len="sm"/>
          </a:ln>
        </p:spPr>
      </p:pic>
      <p:pic>
        <p:nvPicPr>
          <p:cNvPr id="242" name="Google Shape;242;p36" descr="C:\Brown_IR_PERM99\Corporate Communications\Presentation Creation\Templates\0 NEW CORP TEMPLATE\Corporate\Design Files\Content_blue.png"/>
          <p:cNvPicPr preferRelativeResize="0"/>
          <p:nvPr/>
        </p:nvPicPr>
        <p:blipFill rotWithShape="1">
          <a:blip r:embed="rId9">
            <a:alphaModFix/>
          </a:blip>
          <a:srcRect/>
          <a:stretch/>
        </p:blipFill>
        <p:spPr>
          <a:xfrm>
            <a:off x="5276850" y="2019300"/>
            <a:ext cx="1154113" cy="650875"/>
          </a:xfrm>
          <a:prstGeom prst="rect">
            <a:avLst/>
          </a:prstGeom>
          <a:noFill/>
          <a:ln w="9525" cap="flat" cmpd="sng">
            <a:solidFill>
              <a:srgbClr val="A5A5A5"/>
            </a:solidFill>
            <a:prstDash val="solid"/>
            <a:round/>
            <a:headEnd type="none" w="sm" len="sm"/>
            <a:tailEnd type="none" w="sm" len="sm"/>
          </a:ln>
        </p:spPr>
      </p:pic>
      <p:pic>
        <p:nvPicPr>
          <p:cNvPr id="243" name="Google Shape;243;p36" descr="C:\Brown_IR_PERM99\Corporate Communications\Presentation Creation\Templates\0 NEW CORP TEMPLATE\Corporate\Design Files\Content_brown.png"/>
          <p:cNvPicPr preferRelativeResize="0"/>
          <p:nvPr/>
        </p:nvPicPr>
        <p:blipFill rotWithShape="1">
          <a:blip r:embed="rId10">
            <a:alphaModFix/>
          </a:blip>
          <a:srcRect/>
          <a:stretch/>
        </p:blipFill>
        <p:spPr>
          <a:xfrm>
            <a:off x="6565900" y="2022475"/>
            <a:ext cx="1157288" cy="649288"/>
          </a:xfrm>
          <a:prstGeom prst="rect">
            <a:avLst/>
          </a:prstGeom>
          <a:noFill/>
          <a:ln w="9525" cap="flat" cmpd="sng">
            <a:solidFill>
              <a:srgbClr val="A5A5A5"/>
            </a:solidFill>
            <a:prstDash val="solid"/>
            <a:round/>
            <a:headEnd type="none" w="sm" len="sm"/>
            <a:tailEnd type="none" w="sm" len="sm"/>
          </a:ln>
        </p:spPr>
      </p:pic>
      <p:pic>
        <p:nvPicPr>
          <p:cNvPr id="244" name="Google Shape;244;p36" descr="C:\Brown_IR_PERM99\Corporate Communications\Presentation Creation\Templates\0 NEW CORP TEMPLATE\Corporate\Design Files\Content_green.png"/>
          <p:cNvPicPr preferRelativeResize="0"/>
          <p:nvPr/>
        </p:nvPicPr>
        <p:blipFill rotWithShape="1">
          <a:blip r:embed="rId11">
            <a:alphaModFix/>
          </a:blip>
          <a:srcRect/>
          <a:stretch/>
        </p:blipFill>
        <p:spPr>
          <a:xfrm>
            <a:off x="2695575" y="2025650"/>
            <a:ext cx="1155700" cy="650875"/>
          </a:xfrm>
          <a:prstGeom prst="rect">
            <a:avLst/>
          </a:prstGeom>
          <a:noFill/>
          <a:ln w="9525" cap="flat" cmpd="sng">
            <a:solidFill>
              <a:srgbClr val="A5A5A5"/>
            </a:solidFill>
            <a:prstDash val="solid"/>
            <a:round/>
            <a:headEnd type="none" w="sm" len="sm"/>
            <a:tailEnd type="none" w="sm" len="sm"/>
          </a:ln>
        </p:spPr>
      </p:pic>
      <p:pic>
        <p:nvPicPr>
          <p:cNvPr id="245" name="Google Shape;245;p36" descr="C:\Brown_IR_PERM99\Corporate Communications\Presentation Creation\Templates\0 NEW CORP TEMPLATE\Corporate\Design Files\Content_Orange.png"/>
          <p:cNvPicPr preferRelativeResize="0"/>
          <p:nvPr/>
        </p:nvPicPr>
        <p:blipFill rotWithShape="1">
          <a:blip r:embed="rId12">
            <a:alphaModFix/>
          </a:blip>
          <a:srcRect/>
          <a:stretch/>
        </p:blipFill>
        <p:spPr>
          <a:xfrm>
            <a:off x="7858125" y="2017713"/>
            <a:ext cx="1154113" cy="649287"/>
          </a:xfrm>
          <a:prstGeom prst="rect">
            <a:avLst/>
          </a:prstGeom>
          <a:noFill/>
          <a:ln w="9525" cap="flat" cmpd="sng">
            <a:solidFill>
              <a:srgbClr val="A5A5A5"/>
            </a:solidFill>
            <a:prstDash val="solid"/>
            <a:round/>
            <a:headEnd type="none" w="sm" len="sm"/>
            <a:tailEnd type="none" w="sm" len="sm"/>
          </a:ln>
        </p:spPr>
      </p:pic>
      <p:pic>
        <p:nvPicPr>
          <p:cNvPr id="246" name="Google Shape;246;p36" descr="C:\Brown_IR_PERM99\Corporate Communications\Presentation Creation\Templates\0 NEW CORP TEMPLATE\Corporate\Design Files\Content_purple.png"/>
          <p:cNvPicPr preferRelativeResize="0"/>
          <p:nvPr/>
        </p:nvPicPr>
        <p:blipFill rotWithShape="1">
          <a:blip r:embed="rId13">
            <a:alphaModFix/>
          </a:blip>
          <a:srcRect/>
          <a:stretch/>
        </p:blipFill>
        <p:spPr>
          <a:xfrm>
            <a:off x="1404938" y="2028825"/>
            <a:ext cx="1155700" cy="649288"/>
          </a:xfrm>
          <a:prstGeom prst="rect">
            <a:avLst/>
          </a:prstGeom>
          <a:noFill/>
          <a:ln w="9525" cap="flat" cmpd="sng">
            <a:solidFill>
              <a:srgbClr val="A5A5A5"/>
            </a:solidFill>
            <a:prstDash val="solid"/>
            <a:round/>
            <a:headEnd type="none" w="sm" len="sm"/>
            <a:tailEnd type="none" w="sm" len="sm"/>
          </a:ln>
        </p:spPr>
      </p:pic>
      <p:pic>
        <p:nvPicPr>
          <p:cNvPr id="247" name="Google Shape;247;p36" descr="C:\Brown_IR_PERM99\Corporate Communications\Presentation Creation\Templates\0 NEW CORP TEMPLATE\Corporate\Design Files\Content_red.png"/>
          <p:cNvPicPr preferRelativeResize="0"/>
          <p:nvPr/>
        </p:nvPicPr>
        <p:blipFill rotWithShape="1">
          <a:blip r:embed="rId14">
            <a:alphaModFix/>
          </a:blip>
          <a:srcRect/>
          <a:stretch/>
        </p:blipFill>
        <p:spPr>
          <a:xfrm>
            <a:off x="117475" y="2030413"/>
            <a:ext cx="1152525" cy="647700"/>
          </a:xfrm>
          <a:prstGeom prst="rect">
            <a:avLst/>
          </a:prstGeom>
          <a:noFill/>
          <a:ln w="9525" cap="flat" cmpd="sng">
            <a:solidFill>
              <a:srgbClr val="A5A5A5"/>
            </a:solidFill>
            <a:prstDash val="solid"/>
            <a:round/>
            <a:headEnd type="none" w="sm" len="sm"/>
            <a:tailEnd type="none" w="sm" len="sm"/>
          </a:ln>
        </p:spPr>
      </p:pic>
      <p:pic>
        <p:nvPicPr>
          <p:cNvPr id="248" name="Google Shape;248;p36" descr="C:\Brown_IR_PERM99\Corporate Communications\Presentation Creation\Templates\0 NEW CORP TEMPLATE\Corporate\Design Files\Divider_Teal.png"/>
          <p:cNvPicPr preferRelativeResize="0"/>
          <p:nvPr/>
        </p:nvPicPr>
        <p:blipFill rotWithShape="1">
          <a:blip r:embed="rId15">
            <a:alphaModFix/>
          </a:blip>
          <a:srcRect/>
          <a:stretch/>
        </p:blipFill>
        <p:spPr>
          <a:xfrm>
            <a:off x="3981450" y="3121025"/>
            <a:ext cx="1155700" cy="650875"/>
          </a:xfrm>
          <a:prstGeom prst="rect">
            <a:avLst/>
          </a:prstGeom>
          <a:noFill/>
          <a:ln>
            <a:noFill/>
          </a:ln>
        </p:spPr>
      </p:pic>
      <p:pic>
        <p:nvPicPr>
          <p:cNvPr id="249" name="Google Shape;249;p36" descr="C:\Brown_IR_PERM99\Corporate Communications\Presentation Creation\Templates\0 NEW CORP TEMPLATE\Corporate\Design Files\Divider_Blue.png"/>
          <p:cNvPicPr preferRelativeResize="0"/>
          <p:nvPr/>
        </p:nvPicPr>
        <p:blipFill rotWithShape="1">
          <a:blip r:embed="rId16">
            <a:alphaModFix/>
          </a:blip>
          <a:srcRect/>
          <a:stretch/>
        </p:blipFill>
        <p:spPr>
          <a:xfrm>
            <a:off x="5267325" y="3121025"/>
            <a:ext cx="1155700" cy="650875"/>
          </a:xfrm>
          <a:prstGeom prst="rect">
            <a:avLst/>
          </a:prstGeom>
          <a:noFill/>
          <a:ln>
            <a:noFill/>
          </a:ln>
        </p:spPr>
      </p:pic>
      <p:pic>
        <p:nvPicPr>
          <p:cNvPr id="250" name="Google Shape;250;p36" descr="C:\Brown_IR_PERM99\Corporate Communications\Presentation Creation\Templates\0 NEW CORP TEMPLATE\Corporate\Design Files\Divider_Brown.png"/>
          <p:cNvPicPr preferRelativeResize="0"/>
          <p:nvPr/>
        </p:nvPicPr>
        <p:blipFill rotWithShape="1">
          <a:blip r:embed="rId17">
            <a:alphaModFix/>
          </a:blip>
          <a:srcRect/>
          <a:stretch/>
        </p:blipFill>
        <p:spPr>
          <a:xfrm>
            <a:off x="6554788" y="3103563"/>
            <a:ext cx="1154112" cy="650875"/>
          </a:xfrm>
          <a:prstGeom prst="rect">
            <a:avLst/>
          </a:prstGeom>
          <a:noFill/>
          <a:ln>
            <a:noFill/>
          </a:ln>
        </p:spPr>
      </p:pic>
      <p:pic>
        <p:nvPicPr>
          <p:cNvPr id="251" name="Google Shape;251;p36" descr="C:\Brown_IR_PERM99\Corporate Communications\Presentation Creation\Templates\0 NEW CORP TEMPLATE\Corporate\Design Files\Divider_Green.png"/>
          <p:cNvPicPr preferRelativeResize="0"/>
          <p:nvPr/>
        </p:nvPicPr>
        <p:blipFill rotWithShape="1">
          <a:blip r:embed="rId18">
            <a:alphaModFix/>
          </a:blip>
          <a:srcRect/>
          <a:stretch/>
        </p:blipFill>
        <p:spPr>
          <a:xfrm>
            <a:off x="2695575" y="3103563"/>
            <a:ext cx="1155700" cy="650875"/>
          </a:xfrm>
          <a:prstGeom prst="rect">
            <a:avLst/>
          </a:prstGeom>
          <a:noFill/>
          <a:ln>
            <a:noFill/>
          </a:ln>
        </p:spPr>
      </p:pic>
      <p:pic>
        <p:nvPicPr>
          <p:cNvPr id="252" name="Google Shape;252;p36" descr="C:\Brown_IR_PERM99\Corporate Communications\Presentation Creation\Templates\0 NEW CORP TEMPLATE\Corporate\Design Files\Divider_Orange.png"/>
          <p:cNvPicPr preferRelativeResize="0"/>
          <p:nvPr/>
        </p:nvPicPr>
        <p:blipFill rotWithShape="1">
          <a:blip r:embed="rId19">
            <a:alphaModFix/>
          </a:blip>
          <a:srcRect/>
          <a:stretch/>
        </p:blipFill>
        <p:spPr>
          <a:xfrm>
            <a:off x="7840663" y="3101975"/>
            <a:ext cx="1155700" cy="649288"/>
          </a:xfrm>
          <a:prstGeom prst="rect">
            <a:avLst/>
          </a:prstGeom>
          <a:noFill/>
          <a:ln>
            <a:noFill/>
          </a:ln>
        </p:spPr>
      </p:pic>
      <p:pic>
        <p:nvPicPr>
          <p:cNvPr id="253" name="Google Shape;253;p36" descr="C:\Brown_IR_PERM99\Corporate Communications\Presentation Creation\Templates\0 NEW CORP TEMPLATE\Corporate\Design Files\Divider_Purple.png"/>
          <p:cNvPicPr preferRelativeResize="0"/>
          <p:nvPr/>
        </p:nvPicPr>
        <p:blipFill rotWithShape="1">
          <a:blip r:embed="rId20">
            <a:alphaModFix/>
          </a:blip>
          <a:srcRect/>
          <a:stretch/>
        </p:blipFill>
        <p:spPr>
          <a:xfrm>
            <a:off x="1409700" y="3103563"/>
            <a:ext cx="1155700" cy="650875"/>
          </a:xfrm>
          <a:prstGeom prst="rect">
            <a:avLst/>
          </a:prstGeom>
          <a:noFill/>
          <a:ln>
            <a:noFill/>
          </a:ln>
        </p:spPr>
      </p:pic>
      <p:pic>
        <p:nvPicPr>
          <p:cNvPr id="254" name="Google Shape;254;p36" descr="C:\Brown_IR_PERM99\Corporate Communications\Presentation Creation\Templates\0 NEW CORP TEMPLATE\Corporate\Design Files\Divider_Red.png"/>
          <p:cNvPicPr preferRelativeResize="0"/>
          <p:nvPr/>
        </p:nvPicPr>
        <p:blipFill rotWithShape="1">
          <a:blip r:embed="rId21">
            <a:alphaModFix/>
          </a:blip>
          <a:srcRect/>
          <a:stretch/>
        </p:blipFill>
        <p:spPr>
          <a:xfrm>
            <a:off x="123825" y="3103563"/>
            <a:ext cx="1155700" cy="650875"/>
          </a:xfrm>
          <a:prstGeom prst="rect">
            <a:avLst/>
          </a:prstGeom>
          <a:noFill/>
          <a:ln>
            <a:noFill/>
          </a:ln>
        </p:spPr>
      </p:pic>
      <p:sp>
        <p:nvSpPr>
          <p:cNvPr id="255" name="Google Shape;255;p36"/>
          <p:cNvSpPr txBox="1"/>
          <p:nvPr/>
        </p:nvSpPr>
        <p:spPr>
          <a:xfrm>
            <a:off x="120650" y="666750"/>
            <a:ext cx="2005013"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OPTIONAL COVER SLIDES</a:t>
            </a:r>
            <a:endParaRPr/>
          </a:p>
        </p:txBody>
      </p:sp>
      <p:sp>
        <p:nvSpPr>
          <p:cNvPr id="256" name="Google Shape;256;p36"/>
          <p:cNvSpPr txBox="1"/>
          <p:nvPr/>
        </p:nvSpPr>
        <p:spPr>
          <a:xfrm>
            <a:off x="120650" y="1739900"/>
            <a:ext cx="4311650" cy="2778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OPTIONAL CONTENT SLIDES (MULTIPLE SPEAKERS/TOPICS)</a:t>
            </a:r>
            <a:endParaRPr/>
          </a:p>
        </p:txBody>
      </p:sp>
      <p:sp>
        <p:nvSpPr>
          <p:cNvPr id="257" name="Google Shape;257;p36"/>
          <p:cNvSpPr txBox="1"/>
          <p:nvPr/>
        </p:nvSpPr>
        <p:spPr>
          <a:xfrm>
            <a:off x="120650" y="2817813"/>
            <a:ext cx="42037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OPTIONAL DIVIDER SLIDES (MULTIPLE SPEAKERS/TOPICS)</a:t>
            </a:r>
            <a:endParaRPr/>
          </a:p>
        </p:txBody>
      </p:sp>
      <p:sp>
        <p:nvSpPr>
          <p:cNvPr id="258" name="Google Shape;258;p36"/>
          <p:cNvSpPr txBox="1"/>
          <p:nvPr/>
        </p:nvSpPr>
        <p:spPr>
          <a:xfrm>
            <a:off x="33338" y="901700"/>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CORPORATE</a:t>
            </a:r>
            <a:endParaRPr/>
          </a:p>
        </p:txBody>
      </p:sp>
      <p:sp>
        <p:nvSpPr>
          <p:cNvPr id="259" name="Google Shape;259;p36"/>
          <p:cNvSpPr txBox="1"/>
          <p:nvPr/>
        </p:nvSpPr>
        <p:spPr>
          <a:xfrm>
            <a:off x="1282700" y="914400"/>
            <a:ext cx="1389063"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AWAY FROM HOME</a:t>
            </a:r>
            <a:endParaRPr/>
          </a:p>
        </p:txBody>
      </p:sp>
      <p:sp>
        <p:nvSpPr>
          <p:cNvPr id="260" name="Google Shape;260;p36"/>
          <p:cNvSpPr txBox="1"/>
          <p:nvPr/>
        </p:nvSpPr>
        <p:spPr>
          <a:xfrm>
            <a:off x="2601913" y="906463"/>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CONSUMER</a:t>
            </a:r>
            <a:endParaRPr/>
          </a:p>
        </p:txBody>
      </p:sp>
      <p:sp>
        <p:nvSpPr>
          <p:cNvPr id="261" name="Google Shape;261;p36"/>
          <p:cNvSpPr txBox="1"/>
          <p:nvPr/>
        </p:nvSpPr>
        <p:spPr>
          <a:xfrm>
            <a:off x="3892550" y="896938"/>
            <a:ext cx="1389063"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COFFEE</a:t>
            </a:r>
            <a:endParaRPr/>
          </a:p>
        </p:txBody>
      </p:sp>
      <p:sp>
        <p:nvSpPr>
          <p:cNvPr id="262" name="Google Shape;262;p36"/>
          <p:cNvSpPr txBox="1"/>
          <p:nvPr/>
        </p:nvSpPr>
        <p:spPr>
          <a:xfrm>
            <a:off x="5160963" y="896938"/>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NATURAL FOODS</a:t>
            </a:r>
            <a:endParaRPr/>
          </a:p>
        </p:txBody>
      </p:sp>
      <p:sp>
        <p:nvSpPr>
          <p:cNvPr id="263" name="Google Shape;263;p36"/>
          <p:cNvSpPr txBox="1"/>
          <p:nvPr/>
        </p:nvSpPr>
        <p:spPr>
          <a:xfrm>
            <a:off x="6465888" y="889000"/>
            <a:ext cx="1390650" cy="2143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PET</a:t>
            </a:r>
            <a:endParaRPr/>
          </a:p>
        </p:txBody>
      </p:sp>
      <p:pic>
        <p:nvPicPr>
          <p:cNvPr id="264" name="Google Shape;264;p36" descr="C:\Brown_IR_PERM99\Corporate Communications\Presentation Creation\Templates\0 NEW CORP TEMPLATE\Corporate\Design Files\Cover_General.png"/>
          <p:cNvPicPr preferRelativeResize="0"/>
          <p:nvPr/>
        </p:nvPicPr>
        <p:blipFill rotWithShape="1">
          <a:blip r:embed="rId22">
            <a:alphaModFix/>
          </a:blip>
          <a:srcRect/>
          <a:stretch/>
        </p:blipFill>
        <p:spPr>
          <a:xfrm>
            <a:off x="7872413" y="942975"/>
            <a:ext cx="1154112" cy="649288"/>
          </a:xfrm>
          <a:prstGeom prst="rect">
            <a:avLst/>
          </a:prstGeom>
          <a:noFill/>
          <a:ln w="9525" cap="flat" cmpd="sng">
            <a:solidFill>
              <a:srgbClr val="A5A5A5"/>
            </a:solidFill>
            <a:prstDash val="solid"/>
            <a:round/>
            <a:headEnd type="none" w="sm" len="sm"/>
            <a:tailEnd type="none" w="sm" len="sm"/>
          </a:ln>
        </p:spPr>
      </p:pic>
      <p:sp>
        <p:nvSpPr>
          <p:cNvPr id="265" name="Google Shape;265;p36"/>
          <p:cNvSpPr txBox="1"/>
          <p:nvPr/>
        </p:nvSpPr>
        <p:spPr>
          <a:xfrm>
            <a:off x="7754938" y="884238"/>
            <a:ext cx="1389062" cy="215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Century Gothic"/>
                <a:ea typeface="Century Gothic"/>
                <a:cs typeface="Century Gothic"/>
                <a:sym typeface="Century Gothic"/>
              </a:rPr>
              <a:t>OPTIONAL INTERNAL</a:t>
            </a:r>
            <a:endParaRPr/>
          </a:p>
        </p:txBody>
      </p:sp>
      <p:sp>
        <p:nvSpPr>
          <p:cNvPr id="266" name="Google Shape;266;p36"/>
          <p:cNvSpPr txBox="1"/>
          <p:nvPr/>
        </p:nvSpPr>
        <p:spPr>
          <a:xfrm>
            <a:off x="128588" y="4071938"/>
            <a:ext cx="5908675"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CUSTOMIZABLE COVER SLIDE (IMAGES CAN BE INSERTED FOR CUSTOMIZATION)</a:t>
            </a:r>
            <a:endParaRPr/>
          </a:p>
        </p:txBody>
      </p:sp>
      <p:pic>
        <p:nvPicPr>
          <p:cNvPr id="267" name="Google Shape;267;p36"/>
          <p:cNvPicPr preferRelativeResize="0"/>
          <p:nvPr/>
        </p:nvPicPr>
        <p:blipFill rotWithShape="1">
          <a:blip r:embed="rId23">
            <a:alphaModFix/>
          </a:blip>
          <a:srcRect/>
          <a:stretch/>
        </p:blipFill>
        <p:spPr>
          <a:xfrm>
            <a:off x="136525" y="4341813"/>
            <a:ext cx="1239838" cy="696912"/>
          </a:xfrm>
          <a:prstGeom prst="rect">
            <a:avLst/>
          </a:prstGeom>
          <a:noFill/>
          <a:ln w="9525" cap="flat" cmpd="sng">
            <a:solidFill>
              <a:srgbClr val="A5A5A5"/>
            </a:solidFill>
            <a:prstDash val="solid"/>
            <a:miter lim="800000"/>
            <a:headEnd type="none" w="sm" len="sm"/>
            <a:tailEnd type="none" w="sm" len="sm"/>
          </a:ln>
        </p:spPr>
      </p:pic>
      <p:sp>
        <p:nvSpPr>
          <p:cNvPr id="268" name="Google Shape;268;p36"/>
          <p:cNvSpPr txBox="1"/>
          <p:nvPr/>
        </p:nvSpPr>
        <p:spPr>
          <a:xfrm>
            <a:off x="0" y="-19050"/>
            <a:ext cx="9144000" cy="646113"/>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Century Gothic"/>
                <a:ea typeface="Century Gothic"/>
                <a:cs typeface="Century Gothic"/>
                <a:sym typeface="Century Gothic"/>
              </a:rPr>
              <a:t>MASTER SLIDE LAYOUT</a:t>
            </a:r>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Template Guide">
  <p:cSld name="5_Template Guide">
    <p:spTree>
      <p:nvGrpSpPr>
        <p:cNvPr id="1" name="Shape 269"/>
        <p:cNvGrpSpPr/>
        <p:nvPr/>
      </p:nvGrpSpPr>
      <p:grpSpPr>
        <a:xfrm>
          <a:off x="0" y="0"/>
          <a:ext cx="0" cy="0"/>
          <a:chOff x="0" y="0"/>
          <a:chExt cx="0" cy="0"/>
        </a:xfrm>
      </p:grpSpPr>
      <p:pic>
        <p:nvPicPr>
          <p:cNvPr id="270" name="Google Shape;270;p37"/>
          <p:cNvPicPr preferRelativeResize="0"/>
          <p:nvPr/>
        </p:nvPicPr>
        <p:blipFill rotWithShape="1">
          <a:blip r:embed="rId2">
            <a:alphaModFix/>
          </a:blip>
          <a:srcRect/>
          <a:stretch/>
        </p:blipFill>
        <p:spPr>
          <a:xfrm>
            <a:off x="57150" y="1141413"/>
            <a:ext cx="9037638" cy="3533775"/>
          </a:xfrm>
          <a:prstGeom prst="rect">
            <a:avLst/>
          </a:prstGeom>
          <a:noFill/>
          <a:ln>
            <a:noFill/>
          </a:ln>
        </p:spPr>
      </p:pic>
      <p:sp>
        <p:nvSpPr>
          <p:cNvPr id="271" name="Google Shape;271;p37"/>
          <p:cNvSpPr txBox="1"/>
          <p:nvPr/>
        </p:nvSpPr>
        <p:spPr>
          <a:xfrm>
            <a:off x="0" y="-19050"/>
            <a:ext cx="9144000" cy="923925"/>
          </a:xfrm>
          <a:prstGeom prst="rect">
            <a:avLst/>
          </a:prstGeom>
          <a:solidFill>
            <a:schemeClr val="dk2"/>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a:solidFill>
                  <a:schemeClr val="lt1"/>
                </a:solidFill>
                <a:latin typeface="Century Gothic"/>
                <a:ea typeface="Century Gothic"/>
                <a:cs typeface="Century Gothic"/>
                <a:sym typeface="Century Gothic"/>
              </a:rPr>
              <a:t>SLIDE LAYOUT LIBRARY</a:t>
            </a:r>
            <a:endParaRPr/>
          </a:p>
          <a:p>
            <a:pPr marL="0" marR="0" lvl="1" indent="0" algn="ctr" rtl="0">
              <a:spcBef>
                <a:spcPts val="0"/>
              </a:spcBef>
              <a:spcAft>
                <a:spcPts val="0"/>
              </a:spcAft>
              <a:buNone/>
            </a:pPr>
            <a:r>
              <a:rPr lang="en-US" sz="1800" b="0" i="0" u="none" strike="noStrike" cap="none">
                <a:solidFill>
                  <a:schemeClr val="lt1"/>
                </a:solidFill>
                <a:latin typeface="Century Gothic"/>
                <a:ea typeface="Century Gothic"/>
                <a:cs typeface="Century Gothic"/>
                <a:sym typeface="Century Gothic"/>
              </a:rPr>
              <a:t>Go to slide 26 to access the slide library.</a:t>
            </a:r>
            <a:endParaRPr sz="3600" b="0" i="0" u="none" strike="noStrike" cap="none">
              <a:solidFill>
                <a:schemeClr val="lt1"/>
              </a:solidFill>
              <a:latin typeface="Century Gothic"/>
              <a:ea typeface="Century Gothic"/>
              <a:cs typeface="Century Gothic"/>
              <a:sym typeface="Century Gothic"/>
            </a:endParaRPr>
          </a:p>
        </p:txBody>
      </p:sp>
      <p:sp>
        <p:nvSpPr>
          <p:cNvPr id="272" name="Google Shape;272;p37"/>
          <p:cNvSpPr/>
          <p:nvPr/>
        </p:nvSpPr>
        <p:spPr>
          <a:xfrm>
            <a:off x="0" y="1941513"/>
            <a:ext cx="9144000" cy="10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37"/>
          <p:cNvSpPr/>
          <p:nvPr/>
        </p:nvSpPr>
        <p:spPr>
          <a:xfrm>
            <a:off x="0" y="2846388"/>
            <a:ext cx="9144000" cy="10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37"/>
          <p:cNvSpPr/>
          <p:nvPr/>
        </p:nvSpPr>
        <p:spPr>
          <a:xfrm>
            <a:off x="0" y="3760788"/>
            <a:ext cx="9144000" cy="1047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37"/>
          <p:cNvSpPr/>
          <p:nvPr/>
        </p:nvSpPr>
        <p:spPr>
          <a:xfrm>
            <a:off x="4495800" y="3808413"/>
            <a:ext cx="4648200" cy="99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37"/>
          <p:cNvSpPr/>
          <p:nvPr/>
        </p:nvSpPr>
        <p:spPr>
          <a:xfrm rot="5400000">
            <a:off x="-459581" y="2969419"/>
            <a:ext cx="3956050" cy="1603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37"/>
          <p:cNvSpPr/>
          <p:nvPr/>
        </p:nvSpPr>
        <p:spPr>
          <a:xfrm rot="5400000">
            <a:off x="1066007" y="3017044"/>
            <a:ext cx="3956050"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37"/>
          <p:cNvSpPr/>
          <p:nvPr/>
        </p:nvSpPr>
        <p:spPr>
          <a:xfrm rot="5400000">
            <a:off x="2590801" y="3028950"/>
            <a:ext cx="3954462"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37"/>
          <p:cNvSpPr/>
          <p:nvPr/>
        </p:nvSpPr>
        <p:spPr>
          <a:xfrm rot="5400000">
            <a:off x="4114801" y="3019425"/>
            <a:ext cx="3954462"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37"/>
          <p:cNvSpPr/>
          <p:nvPr/>
        </p:nvSpPr>
        <p:spPr>
          <a:xfrm rot="5400000">
            <a:off x="5638801" y="2990850"/>
            <a:ext cx="3954462" cy="160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1"/>
        <p:cNvGrpSpPr/>
        <p:nvPr/>
      </p:nvGrpSpPr>
      <p:grpSpPr>
        <a:xfrm>
          <a:off x="0" y="0"/>
          <a:ext cx="0" cy="0"/>
          <a:chOff x="0" y="0"/>
          <a:chExt cx="0" cy="0"/>
        </a:xfrm>
      </p:grpSpPr>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2"/>
        <p:cNvGrpSpPr/>
        <p:nvPr/>
      </p:nvGrpSpPr>
      <p:grpSpPr>
        <a:xfrm>
          <a:off x="0" y="0"/>
          <a:ext cx="0" cy="0"/>
          <a:chOff x="0" y="0"/>
          <a:chExt cx="0" cy="0"/>
        </a:xfrm>
      </p:grpSpPr>
      <p:sp>
        <p:nvSpPr>
          <p:cNvPr id="283" name="Google Shape;283;p39"/>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4" name="Google Shape;284;p3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3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6" name="Google Shape;286;p3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Calibri"/>
                <a:ea typeface="Calibri"/>
                <a:cs typeface="Calibri"/>
                <a:sym typeface="Calibri"/>
              </a:defRPr>
            </a:lvl1pPr>
            <a:lvl2pPr marL="0" marR="0" lvl="1" indent="0" algn="l" rtl="0">
              <a:spcBef>
                <a:spcPts val="0"/>
              </a:spcBef>
              <a:spcAft>
                <a:spcPts val="0"/>
              </a:spcAft>
              <a:buNone/>
              <a:defRPr sz="1800">
                <a:solidFill>
                  <a:schemeClr val="dk1"/>
                </a:solidFill>
                <a:latin typeface="Calibri"/>
                <a:ea typeface="Calibri"/>
                <a:cs typeface="Calibri"/>
                <a:sym typeface="Calibri"/>
              </a:defRPr>
            </a:lvl2pPr>
            <a:lvl3pPr marL="0" marR="0" lvl="2" indent="0" algn="l" rtl="0">
              <a:spcBef>
                <a:spcPts val="0"/>
              </a:spcBef>
              <a:spcAft>
                <a:spcPts val="0"/>
              </a:spcAft>
              <a:buNone/>
              <a:defRPr sz="1800">
                <a:solidFill>
                  <a:schemeClr val="dk1"/>
                </a:solidFill>
                <a:latin typeface="Calibri"/>
                <a:ea typeface="Calibri"/>
                <a:cs typeface="Calibri"/>
                <a:sym typeface="Calibri"/>
              </a:defRPr>
            </a:lvl3pPr>
            <a:lvl4pPr marL="0" marR="0" lvl="3" indent="0" algn="l" rtl="0">
              <a:spcBef>
                <a:spcPts val="0"/>
              </a:spcBef>
              <a:spcAft>
                <a:spcPts val="0"/>
              </a:spcAft>
              <a:buNone/>
              <a:defRPr sz="1800">
                <a:solidFill>
                  <a:schemeClr val="dk1"/>
                </a:solidFill>
                <a:latin typeface="Calibri"/>
                <a:ea typeface="Calibri"/>
                <a:cs typeface="Calibri"/>
                <a:sym typeface="Calibri"/>
              </a:defRPr>
            </a:lvl4pPr>
            <a:lvl5pPr marL="0" marR="0" lvl="4" indent="0" algn="l" rtl="0">
              <a:spcBef>
                <a:spcPts val="0"/>
              </a:spcBef>
              <a:spcAft>
                <a:spcPts val="0"/>
              </a:spcAft>
              <a:buNone/>
              <a:defRPr sz="1800">
                <a:solidFill>
                  <a:schemeClr val="dk1"/>
                </a:solidFill>
                <a:latin typeface="Calibri"/>
                <a:ea typeface="Calibri"/>
                <a:cs typeface="Calibri"/>
                <a:sym typeface="Calibri"/>
              </a:defRPr>
            </a:lvl5pPr>
            <a:lvl6pPr marL="0" marR="0" lvl="5" indent="0" algn="l" rtl="0">
              <a:spcBef>
                <a:spcPts val="0"/>
              </a:spcBef>
              <a:spcAft>
                <a:spcPts val="0"/>
              </a:spcAft>
              <a:buNone/>
              <a:defRPr sz="1800">
                <a:solidFill>
                  <a:schemeClr val="dk1"/>
                </a:solidFill>
                <a:latin typeface="Calibri"/>
                <a:ea typeface="Calibri"/>
                <a:cs typeface="Calibri"/>
                <a:sym typeface="Calibri"/>
              </a:defRPr>
            </a:lvl6pPr>
            <a:lvl7pPr marL="0" marR="0" lvl="6" indent="0" algn="l" rtl="0">
              <a:spcBef>
                <a:spcPts val="0"/>
              </a:spcBef>
              <a:spcAft>
                <a:spcPts val="0"/>
              </a:spcAft>
              <a:buNone/>
              <a:defRPr sz="1800">
                <a:solidFill>
                  <a:schemeClr val="dk1"/>
                </a:solidFill>
                <a:latin typeface="Calibri"/>
                <a:ea typeface="Calibri"/>
                <a:cs typeface="Calibri"/>
                <a:sym typeface="Calibri"/>
              </a:defRPr>
            </a:lvl7pPr>
            <a:lvl8pPr marL="0" marR="0" lvl="7" indent="0" algn="l" rtl="0">
              <a:spcBef>
                <a:spcPts val="0"/>
              </a:spcBef>
              <a:spcAft>
                <a:spcPts val="0"/>
              </a:spcAft>
              <a:buNone/>
              <a:defRPr sz="1800">
                <a:solidFill>
                  <a:schemeClr val="dk1"/>
                </a:solidFill>
                <a:latin typeface="Calibri"/>
                <a:ea typeface="Calibri"/>
                <a:cs typeface="Calibri"/>
                <a:sym typeface="Calibri"/>
              </a:defRPr>
            </a:lvl8pPr>
            <a:lvl9pPr marL="0" marR="0" lvl="8" indent="0" algn="l" rtl="0">
              <a:spcBef>
                <a:spcPts val="0"/>
              </a:spcBef>
              <a:spcAft>
                <a:spcPts val="0"/>
              </a:spcAft>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3"/>
        <p:cNvGrpSpPr/>
        <p:nvPr/>
      </p:nvGrpSpPr>
      <p:grpSpPr>
        <a:xfrm>
          <a:off x="0" y="0"/>
          <a:ext cx="0" cy="0"/>
          <a:chOff x="0" y="0"/>
          <a:chExt cx="0" cy="0"/>
        </a:xfrm>
      </p:grpSpPr>
      <p:sp>
        <p:nvSpPr>
          <p:cNvPr id="294" name="Google Shape;294;p41"/>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41"/>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6" name="Google Shape;296;p4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4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4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rporate">
  <p:cSld name="Corporate">
    <p:spTree>
      <p:nvGrpSpPr>
        <p:cNvPr id="1" name="Shape 39"/>
        <p:cNvGrpSpPr/>
        <p:nvPr/>
      </p:nvGrpSpPr>
      <p:grpSpPr>
        <a:xfrm>
          <a:off x="0" y="0"/>
          <a:ext cx="0" cy="0"/>
          <a:chOff x="0" y="0"/>
          <a:chExt cx="0" cy="0"/>
        </a:xfrm>
      </p:grpSpPr>
      <p:sp>
        <p:nvSpPr>
          <p:cNvPr id="40" name="Google Shape;40;p14"/>
          <p:cNvSpPr/>
          <p:nvPr/>
        </p:nvSpPr>
        <p:spPr>
          <a:xfrm>
            <a:off x="22225" y="4835525"/>
            <a:ext cx="838200" cy="2857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41;p14"/>
          <p:cNvSpPr txBox="1"/>
          <p:nvPr/>
        </p:nvSpPr>
        <p:spPr>
          <a:xfrm>
            <a:off x="15875" y="5170488"/>
            <a:ext cx="487362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For use by any person or function, represents all lines of business.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42" name="Google Shape;42;p14"/>
          <p:cNvSpPr/>
          <p:nvPr/>
        </p:nvSpPr>
        <p:spPr>
          <a:xfrm>
            <a:off x="0" y="915988"/>
            <a:ext cx="180975" cy="1301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43;p14"/>
          <p:cNvSpPr txBox="1">
            <a:spLocks noGrp="1"/>
          </p:cNvSpPr>
          <p:nvPr>
            <p:ph type="body" idx="1"/>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4" name="Google Shape;44;p14"/>
          <p:cNvSpPr txBox="1">
            <a:spLocks noGrp="1"/>
          </p:cNvSpPr>
          <p:nvPr>
            <p:ph type="body" idx="2"/>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5" name="Google Shape;45;p14"/>
          <p:cNvSpPr txBox="1">
            <a:spLocks noGrp="1"/>
          </p:cNvSpPr>
          <p:nvPr>
            <p:ph type="body" idx="3"/>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14"/>
          <p:cNvSpPr/>
          <p:nvPr/>
        </p:nvSpPr>
        <p:spPr>
          <a:xfrm>
            <a:off x="0" y="1182488"/>
            <a:ext cx="8239874" cy="2647762"/>
          </a:xfrm>
          <a:prstGeom prst="rect">
            <a:avLst/>
          </a:prstGeom>
          <a:gradFill>
            <a:gsLst>
              <a:gs pos="0">
                <a:srgbClr val="E9EFF2"/>
              </a:gs>
              <a:gs pos="17000">
                <a:srgbClr val="0A5185"/>
              </a:gs>
              <a:gs pos="95575">
                <a:srgbClr val="032D4F"/>
              </a:gs>
              <a:gs pos="100000">
                <a:srgbClr val="032D4F"/>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47;p14"/>
          <p:cNvSpPr txBox="1">
            <a:spLocks noGrp="1"/>
          </p:cNvSpPr>
          <p:nvPr>
            <p:ph type="body" idx="4"/>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14"/>
          <p:cNvSpPr txBox="1">
            <a:spLocks noGrp="1"/>
          </p:cNvSpPr>
          <p:nvPr>
            <p:ph type="body" idx="5"/>
          </p:nvPr>
        </p:nvSpPr>
        <p:spPr>
          <a:xfrm>
            <a:off x="-133564" y="2181225"/>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9" name="Google Shape;49;p14"/>
          <p:cNvPicPr preferRelativeResize="0"/>
          <p:nvPr/>
        </p:nvPicPr>
        <p:blipFill rotWithShape="1">
          <a:blip r:embed="rId2">
            <a:alphaModFix/>
          </a:blip>
          <a:srcRect/>
          <a:stretch/>
        </p:blipFill>
        <p:spPr>
          <a:xfrm>
            <a:off x="7253555" y="69323"/>
            <a:ext cx="851215" cy="856654"/>
          </a:xfrm>
          <a:prstGeom prst="rect">
            <a:avLst/>
          </a:prstGeom>
          <a:noFill/>
          <a:ln>
            <a:noFill/>
          </a:ln>
        </p:spPr>
      </p:pic>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42"/>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2" name="Google Shape;302;p4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4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4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5"/>
        <p:cNvGrpSpPr/>
        <p:nvPr/>
      </p:nvGrpSpPr>
      <p:grpSpPr>
        <a:xfrm>
          <a:off x="0" y="0"/>
          <a:ext cx="0" cy="0"/>
          <a:chOff x="0" y="0"/>
          <a:chExt cx="0" cy="0"/>
        </a:xfrm>
      </p:grpSpPr>
      <p:sp>
        <p:nvSpPr>
          <p:cNvPr id="306" name="Google Shape;306;p43"/>
          <p:cNvSpPr txBox="1">
            <a:spLocks noGrp="1"/>
          </p:cNvSpPr>
          <p:nvPr>
            <p:ph type="title"/>
          </p:nvPr>
        </p:nvSpPr>
        <p:spPr>
          <a:xfrm>
            <a:off x="623888" y="1282700"/>
            <a:ext cx="7886700" cy="2139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43"/>
          <p:cNvSpPr txBox="1">
            <a:spLocks noGrp="1"/>
          </p:cNvSpPr>
          <p:nvPr>
            <p:ph type="body" idx="1"/>
          </p:nvPr>
        </p:nvSpPr>
        <p:spPr>
          <a:xfrm>
            <a:off x="623888" y="3441700"/>
            <a:ext cx="7886700" cy="11255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8" name="Google Shape;308;p4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4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4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3" name="Google Shape;313;p44"/>
          <p:cNvSpPr txBox="1">
            <a:spLocks noGrp="1"/>
          </p:cNvSpPr>
          <p:nvPr>
            <p:ph type="body" idx="1"/>
          </p:nvPr>
        </p:nvSpPr>
        <p:spPr>
          <a:xfrm>
            <a:off x="628650" y="1370013"/>
            <a:ext cx="38671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44"/>
          <p:cNvSpPr txBox="1">
            <a:spLocks noGrp="1"/>
          </p:cNvSpPr>
          <p:nvPr>
            <p:ph type="body" idx="2"/>
          </p:nvPr>
        </p:nvSpPr>
        <p:spPr>
          <a:xfrm>
            <a:off x="4648200" y="1370013"/>
            <a:ext cx="38671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44"/>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44"/>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44"/>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8"/>
        <p:cNvGrpSpPr/>
        <p:nvPr/>
      </p:nvGrpSpPr>
      <p:grpSpPr>
        <a:xfrm>
          <a:off x="0" y="0"/>
          <a:ext cx="0" cy="0"/>
          <a:chOff x="0" y="0"/>
          <a:chExt cx="0" cy="0"/>
        </a:xfrm>
      </p:grpSpPr>
      <p:sp>
        <p:nvSpPr>
          <p:cNvPr id="319" name="Google Shape;319;p45"/>
          <p:cNvSpPr txBox="1">
            <a:spLocks noGrp="1"/>
          </p:cNvSpPr>
          <p:nvPr>
            <p:ph type="title"/>
          </p:nvPr>
        </p:nvSpPr>
        <p:spPr>
          <a:xfrm>
            <a:off x="630238"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45"/>
          <p:cNvSpPr txBox="1">
            <a:spLocks noGrp="1"/>
          </p:cNvSpPr>
          <p:nvPr>
            <p:ph type="body" idx="1"/>
          </p:nvPr>
        </p:nvSpPr>
        <p:spPr>
          <a:xfrm>
            <a:off x="630238" y="1260475"/>
            <a:ext cx="3868737"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1" name="Google Shape;321;p45"/>
          <p:cNvSpPr txBox="1">
            <a:spLocks noGrp="1"/>
          </p:cNvSpPr>
          <p:nvPr>
            <p:ph type="body" idx="2"/>
          </p:nvPr>
        </p:nvSpPr>
        <p:spPr>
          <a:xfrm>
            <a:off x="630238" y="1879600"/>
            <a:ext cx="3868737"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45"/>
          <p:cNvSpPr txBox="1">
            <a:spLocks noGrp="1"/>
          </p:cNvSpPr>
          <p:nvPr>
            <p:ph type="body" idx="3"/>
          </p:nvPr>
        </p:nvSpPr>
        <p:spPr>
          <a:xfrm>
            <a:off x="4629150" y="1260475"/>
            <a:ext cx="3887788"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3" name="Google Shape;323;p45"/>
          <p:cNvSpPr txBox="1">
            <a:spLocks noGrp="1"/>
          </p:cNvSpPr>
          <p:nvPr>
            <p:ph type="body" idx="4"/>
          </p:nvPr>
        </p:nvSpPr>
        <p:spPr>
          <a:xfrm>
            <a:off x="4629150" y="1879600"/>
            <a:ext cx="3887788"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45"/>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45"/>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45"/>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7"/>
        <p:cNvGrpSpPr/>
        <p:nvPr/>
      </p:nvGrpSpPr>
      <p:grpSpPr>
        <a:xfrm>
          <a:off x="0" y="0"/>
          <a:ext cx="0" cy="0"/>
          <a:chOff x="0" y="0"/>
          <a:chExt cx="0" cy="0"/>
        </a:xfrm>
      </p:grpSpPr>
      <p:sp>
        <p:nvSpPr>
          <p:cNvPr id="328" name="Google Shape;328;p46"/>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46"/>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0" name="Google Shape;330;p46"/>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46"/>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2"/>
        <p:cNvGrpSpPr/>
        <p:nvPr/>
      </p:nvGrpSpPr>
      <p:grpSpPr>
        <a:xfrm>
          <a:off x="0" y="0"/>
          <a:ext cx="0" cy="0"/>
          <a:chOff x="0" y="0"/>
          <a:chExt cx="0" cy="0"/>
        </a:xfrm>
      </p:grpSpPr>
      <p:sp>
        <p:nvSpPr>
          <p:cNvPr id="333" name="Google Shape;333;p47"/>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4" name="Google Shape;334;p47"/>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5" name="Google Shape;335;p47"/>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6"/>
        <p:cNvGrpSpPr/>
        <p:nvPr/>
      </p:nvGrpSpPr>
      <p:grpSpPr>
        <a:xfrm>
          <a:off x="0" y="0"/>
          <a:ext cx="0" cy="0"/>
          <a:chOff x="0" y="0"/>
          <a:chExt cx="0" cy="0"/>
        </a:xfrm>
      </p:grpSpPr>
      <p:sp>
        <p:nvSpPr>
          <p:cNvPr id="337" name="Google Shape;337;p48"/>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8" name="Google Shape;338;p48"/>
          <p:cNvSpPr txBox="1">
            <a:spLocks noGrp="1"/>
          </p:cNvSpPr>
          <p:nvPr>
            <p:ph type="body" idx="1"/>
          </p:nvPr>
        </p:nvSpPr>
        <p:spPr>
          <a:xfrm>
            <a:off x="3887788" y="741363"/>
            <a:ext cx="4629150" cy="36544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39" name="Google Shape;339;p48"/>
          <p:cNvSpPr txBox="1">
            <a:spLocks noGrp="1"/>
          </p:cNvSpPr>
          <p:nvPr>
            <p:ph type="body" idx="2"/>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0" name="Google Shape;340;p48"/>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1" name="Google Shape;341;p48"/>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2" name="Google Shape;342;p48"/>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3"/>
        <p:cNvGrpSpPr/>
        <p:nvPr/>
      </p:nvGrpSpPr>
      <p:grpSpPr>
        <a:xfrm>
          <a:off x="0" y="0"/>
          <a:ext cx="0" cy="0"/>
          <a:chOff x="0" y="0"/>
          <a:chExt cx="0" cy="0"/>
        </a:xfrm>
      </p:grpSpPr>
      <p:sp>
        <p:nvSpPr>
          <p:cNvPr id="344" name="Google Shape;344;p49"/>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5" name="Google Shape;345;p49"/>
          <p:cNvSpPr>
            <a:spLocks noGrp="1"/>
          </p:cNvSpPr>
          <p:nvPr>
            <p:ph type="pic" idx="2"/>
          </p:nvPr>
        </p:nvSpPr>
        <p:spPr>
          <a:xfrm>
            <a:off x="3887788" y="741363"/>
            <a:ext cx="4629150" cy="36544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46" name="Google Shape;346;p49"/>
          <p:cNvSpPr txBox="1">
            <a:spLocks noGrp="1"/>
          </p:cNvSpPr>
          <p:nvPr>
            <p:ph type="body" idx="1"/>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7" name="Google Shape;347;p4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4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4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2" name="Google Shape;352;p50"/>
          <p:cNvSpPr txBox="1">
            <a:spLocks noGrp="1"/>
          </p:cNvSpPr>
          <p:nvPr>
            <p:ph type="body" idx="1"/>
          </p:nvPr>
        </p:nvSpPr>
        <p:spPr>
          <a:xfrm rot="5400000">
            <a:off x="2940844" y="-942181"/>
            <a:ext cx="3262312"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3" name="Google Shape;353;p5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p5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5" name="Google Shape;355;p5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56"/>
        <p:cNvGrpSpPr/>
        <p:nvPr/>
      </p:nvGrpSpPr>
      <p:grpSpPr>
        <a:xfrm>
          <a:off x="0" y="0"/>
          <a:ext cx="0" cy="0"/>
          <a:chOff x="0" y="0"/>
          <a:chExt cx="0" cy="0"/>
        </a:xfrm>
      </p:grpSpPr>
      <p:sp>
        <p:nvSpPr>
          <p:cNvPr id="357" name="Google Shape;357;p51"/>
          <p:cNvSpPr txBox="1">
            <a:spLocks noGrp="1"/>
          </p:cNvSpPr>
          <p:nvPr>
            <p:ph type="title"/>
          </p:nvPr>
        </p:nvSpPr>
        <p:spPr>
          <a:xfrm rot="5400000">
            <a:off x="5350669" y="1467644"/>
            <a:ext cx="4357687"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8" name="Google Shape;358;p51"/>
          <p:cNvSpPr txBox="1">
            <a:spLocks noGrp="1"/>
          </p:cNvSpPr>
          <p:nvPr>
            <p:ph type="body" idx="1"/>
          </p:nvPr>
        </p:nvSpPr>
        <p:spPr>
          <a:xfrm rot="5400000">
            <a:off x="1331119" y="-427831"/>
            <a:ext cx="4357687"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5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0" name="Google Shape;360;p5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5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way From Home">
  <p:cSld name="Away From Home">
    <p:spTree>
      <p:nvGrpSpPr>
        <p:cNvPr id="1" name="Shape 50"/>
        <p:cNvGrpSpPr/>
        <p:nvPr/>
      </p:nvGrpSpPr>
      <p:grpSpPr>
        <a:xfrm>
          <a:off x="0" y="0"/>
          <a:ext cx="0" cy="0"/>
          <a:chOff x="0" y="0"/>
          <a:chExt cx="0" cy="0"/>
        </a:xfrm>
      </p:grpSpPr>
      <p:pic>
        <p:nvPicPr>
          <p:cNvPr id="51" name="Google Shape;51;p15" descr="C:\Brown_IR_PERM99\Corporate Communications\Presentation Creation\Templates\0 NEW CORP TEMPLATE\Corporate\Design Files\Photoshop Output\Cover_Purple_90.jpg"/>
          <p:cNvPicPr preferRelativeResize="0"/>
          <p:nvPr/>
        </p:nvPicPr>
        <p:blipFill rotWithShape="1">
          <a:blip r:embed="rId2">
            <a:alphaModFix/>
          </a:blip>
          <a:srcRect/>
          <a:stretch/>
        </p:blipFill>
        <p:spPr>
          <a:xfrm>
            <a:off x="0" y="6350"/>
            <a:ext cx="9144000" cy="5137150"/>
          </a:xfrm>
          <a:prstGeom prst="rect">
            <a:avLst/>
          </a:prstGeom>
          <a:noFill/>
          <a:ln>
            <a:noFill/>
          </a:ln>
        </p:spPr>
      </p:pic>
      <p:sp>
        <p:nvSpPr>
          <p:cNvPr id="52" name="Google Shape;52;p15"/>
          <p:cNvSpPr txBox="1"/>
          <p:nvPr/>
        </p:nvSpPr>
        <p:spPr>
          <a:xfrm>
            <a:off x="15875" y="5170488"/>
            <a:ext cx="487362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For use by any person or function, represents all lines of business.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53" name="Google Shape;53;p15"/>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15"/>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15"/>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15"/>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15"/>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Only with TFM Branding" type="titleOnly">
  <p:cSld name="TITLE_ONLY">
    <p:spTree>
      <p:nvGrpSpPr>
        <p:cNvPr id="1" name="Shape 374"/>
        <p:cNvGrpSpPr/>
        <p:nvPr/>
      </p:nvGrpSpPr>
      <p:grpSpPr>
        <a:xfrm>
          <a:off x="0" y="0"/>
          <a:ext cx="0" cy="0"/>
          <a:chOff x="0" y="0"/>
          <a:chExt cx="0" cy="0"/>
        </a:xfrm>
      </p:grpSpPr>
      <p:pic>
        <p:nvPicPr>
          <p:cNvPr id="375" name="Google Shape;375;p53" descr="C:\Brown_IR_PERM99\Presentation Creation\New Draft\2016\Strategy Session\Artwork\Gingham\150ppi PNG\Gingham Art6.png"/>
          <p:cNvPicPr preferRelativeResize="0"/>
          <p:nvPr/>
        </p:nvPicPr>
        <p:blipFill rotWithShape="1">
          <a:blip r:embed="rId2">
            <a:alphaModFix/>
          </a:blip>
          <a:srcRect l="5308" t="92367"/>
          <a:stretch/>
        </p:blipFill>
        <p:spPr>
          <a:xfrm>
            <a:off x="0" y="4599389"/>
            <a:ext cx="9144000" cy="563161"/>
          </a:xfrm>
          <a:prstGeom prst="rect">
            <a:avLst/>
          </a:prstGeom>
          <a:noFill/>
          <a:ln>
            <a:noFill/>
          </a:ln>
        </p:spPr>
      </p:pic>
      <p:pic>
        <p:nvPicPr>
          <p:cNvPr id="376" name="Google Shape;376;p53" descr="I:\ORR_Private\Sales and Marketing Systems\User Communication Perm3\Newsletters - US\2012 Newsletters\FY13 Q1 Update\Old Versions\Newsletter 8.12 reid Folder\Links\green_newsletter_background_1.tif"/>
          <p:cNvPicPr preferRelativeResize="0"/>
          <p:nvPr/>
        </p:nvPicPr>
        <p:blipFill rotWithShape="1">
          <a:blip r:embed="rId3">
            <a:alphaModFix/>
          </a:blip>
          <a:srcRect b="97476"/>
          <a:stretch/>
        </p:blipFill>
        <p:spPr>
          <a:xfrm>
            <a:off x="0" y="0"/>
            <a:ext cx="9144000" cy="118752"/>
          </a:xfrm>
          <a:prstGeom prst="rect">
            <a:avLst/>
          </a:prstGeom>
          <a:noFill/>
          <a:ln>
            <a:noFill/>
          </a:ln>
        </p:spPr>
      </p:pic>
      <p:sp>
        <p:nvSpPr>
          <p:cNvPr id="377" name="Google Shape;377;p53"/>
          <p:cNvSpPr/>
          <p:nvPr/>
        </p:nvSpPr>
        <p:spPr>
          <a:xfrm>
            <a:off x="0" y="118752"/>
            <a:ext cx="9144000" cy="45103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8" name="Google Shape;378;p53"/>
          <p:cNvPicPr preferRelativeResize="0"/>
          <p:nvPr/>
        </p:nvPicPr>
        <p:blipFill rotWithShape="1">
          <a:blip r:embed="rId4">
            <a:alphaModFix/>
          </a:blip>
          <a:srcRect/>
          <a:stretch/>
        </p:blipFill>
        <p:spPr>
          <a:xfrm>
            <a:off x="785573" y="133350"/>
            <a:ext cx="8358428" cy="4489790"/>
          </a:xfrm>
          <a:prstGeom prst="rect">
            <a:avLst/>
          </a:prstGeom>
          <a:noFill/>
          <a:ln>
            <a:noFill/>
          </a:ln>
        </p:spPr>
      </p:pic>
      <p:sp>
        <p:nvSpPr>
          <p:cNvPr id="379" name="Google Shape;379;p53"/>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380" name="Google Shape;380;p53"/>
          <p:cNvSpPr txBox="1"/>
          <p:nvPr/>
        </p:nvSpPr>
        <p:spPr>
          <a:xfrm>
            <a:off x="1508423" y="3524836"/>
            <a:ext cx="7635577" cy="779701"/>
          </a:xfrm>
          <a:prstGeom prst="rect">
            <a:avLst/>
          </a:prstGeom>
          <a:solidFill>
            <a:schemeClr val="lt1">
              <a:alpha val="40000"/>
            </a:schemeClr>
          </a:solidFill>
          <a:ln>
            <a:noFill/>
          </a:ln>
        </p:spPr>
        <p:txBody>
          <a:bodyPr spcFirstLastPara="1" wrap="square" lIns="91425" tIns="182875" rIns="91425" bIns="182875" anchor="t" anchorCtr="0">
            <a:spAutoFit/>
          </a:bodyPr>
          <a:lstStyle/>
          <a:p>
            <a:pPr marL="0" marR="0" lvl="0" indent="0" algn="l" rtl="0">
              <a:lnSpc>
                <a:spcPct val="145454"/>
              </a:lnSpc>
              <a:spcBef>
                <a:spcPts val="0"/>
              </a:spcBef>
              <a:spcAft>
                <a:spcPts val="0"/>
              </a:spcAft>
              <a:buNone/>
            </a:pPr>
            <a:r>
              <a:rPr lang="en-US" sz="2200">
                <a:solidFill>
                  <a:srgbClr val="000000"/>
                </a:solidFill>
                <a:latin typeface="Arial Black"/>
                <a:ea typeface="Arial Black"/>
                <a:cs typeface="Arial Black"/>
                <a:sym typeface="Arial Black"/>
              </a:rPr>
              <a:t>             </a:t>
            </a:r>
            <a:endParaRPr sz="2200">
              <a:solidFill>
                <a:srgbClr val="000000"/>
              </a:solidFill>
              <a:latin typeface="Arial Black"/>
              <a:ea typeface="Arial Black"/>
              <a:cs typeface="Arial Black"/>
              <a:sym typeface="Arial Black"/>
            </a:endParaRPr>
          </a:p>
        </p:txBody>
      </p:sp>
      <p:sp>
        <p:nvSpPr>
          <p:cNvPr id="381" name="Google Shape;381;p53"/>
          <p:cNvSpPr txBox="1">
            <a:spLocks noGrp="1"/>
          </p:cNvSpPr>
          <p:nvPr>
            <p:ph type="title"/>
          </p:nvPr>
        </p:nvSpPr>
        <p:spPr>
          <a:xfrm>
            <a:off x="2362200" y="3486150"/>
            <a:ext cx="6781800" cy="857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0000"/>
              </a:buClr>
              <a:buSzPts val="2200"/>
              <a:buFont typeface="Arial Black"/>
              <a:buNone/>
              <a:defRPr sz="2200">
                <a:solidFill>
                  <a:srgbClr val="000000"/>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82" name="Google Shape;382;p53" descr="I:\ORR_Private\Sales and Marketing Systems\User Communication Perm3\Newsletters - US\2012 Newsletters\FY13 Q1 Update\Old Versions\Newsletter 8.12 reid Folder\Links\green_newsletter_background_1.tif"/>
          <p:cNvPicPr preferRelativeResize="0"/>
          <p:nvPr/>
        </p:nvPicPr>
        <p:blipFill rotWithShape="1">
          <a:blip r:embed="rId3">
            <a:alphaModFix/>
          </a:blip>
          <a:srcRect t="98153"/>
          <a:stretch/>
        </p:blipFill>
        <p:spPr>
          <a:xfrm>
            <a:off x="0" y="4622326"/>
            <a:ext cx="9144000" cy="45719"/>
          </a:xfrm>
          <a:prstGeom prst="rect">
            <a:avLst/>
          </a:prstGeom>
          <a:noFill/>
          <a:ln>
            <a:noFill/>
          </a:ln>
        </p:spPr>
      </p:pic>
      <p:pic>
        <p:nvPicPr>
          <p:cNvPr id="383" name="Google Shape;383;p53"/>
          <p:cNvPicPr preferRelativeResize="0"/>
          <p:nvPr/>
        </p:nvPicPr>
        <p:blipFill rotWithShape="1">
          <a:blip r:embed="rId5">
            <a:alphaModFix/>
          </a:blip>
          <a:srcRect b="13027"/>
          <a:stretch/>
        </p:blipFill>
        <p:spPr>
          <a:xfrm>
            <a:off x="8116955" y="4563578"/>
            <a:ext cx="838201" cy="422822"/>
          </a:xfrm>
          <a:prstGeom prst="rect">
            <a:avLst/>
          </a:prstGeom>
          <a:noFill/>
          <a:ln>
            <a:noFill/>
          </a:ln>
          <a:effectLst>
            <a:outerShdw blurRad="50800" dist="38100" dir="2700000" algn="tl" rotWithShape="0">
              <a:srgbClr val="000000">
                <a:alpha val="40000"/>
              </a:srgbClr>
            </a:outerShdw>
          </a:effectLst>
        </p:spPr>
      </p:pic>
      <p:sp>
        <p:nvSpPr>
          <p:cNvPr id="384" name="Google Shape;384;p53"/>
          <p:cNvSpPr/>
          <p:nvPr/>
        </p:nvSpPr>
        <p:spPr>
          <a:xfrm>
            <a:off x="0" y="309294"/>
            <a:ext cx="1169907" cy="1113042"/>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G</a:t>
            </a:r>
            <a:endParaRPr/>
          </a:p>
        </p:txBody>
      </p:sp>
      <p:pic>
        <p:nvPicPr>
          <p:cNvPr id="385" name="Google Shape;385;p53"/>
          <p:cNvPicPr preferRelativeResize="0"/>
          <p:nvPr/>
        </p:nvPicPr>
        <p:blipFill rotWithShape="1">
          <a:blip r:embed="rId6">
            <a:alphaModFix/>
          </a:blip>
          <a:srcRect/>
          <a:stretch/>
        </p:blipFill>
        <p:spPr>
          <a:xfrm>
            <a:off x="76200" y="265291"/>
            <a:ext cx="1127667" cy="1237386"/>
          </a:xfrm>
          <a:prstGeom prst="rect">
            <a:avLst/>
          </a:prstGeom>
          <a:noFill/>
          <a:ln>
            <a:noFill/>
          </a:ln>
        </p:spPr>
      </p:pic>
      <p:sp>
        <p:nvSpPr>
          <p:cNvPr id="386" name="Google Shape;386;p53"/>
          <p:cNvSpPr txBox="1"/>
          <p:nvPr/>
        </p:nvSpPr>
        <p:spPr>
          <a:xfrm>
            <a:off x="5715000" y="4913168"/>
            <a:ext cx="4267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The J.M. Smucker Company – RESTRICTED</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ree Workstreams with TFM Branding">
  <p:cSld name="Three Workstreams with TFM Branding">
    <p:spTree>
      <p:nvGrpSpPr>
        <p:cNvPr id="1" name="Shape 387"/>
        <p:cNvGrpSpPr/>
        <p:nvPr/>
      </p:nvGrpSpPr>
      <p:grpSpPr>
        <a:xfrm>
          <a:off x="0" y="0"/>
          <a:ext cx="0" cy="0"/>
          <a:chOff x="0" y="0"/>
          <a:chExt cx="0" cy="0"/>
        </a:xfrm>
      </p:grpSpPr>
      <p:cxnSp>
        <p:nvCxnSpPr>
          <p:cNvPr id="388" name="Google Shape;388;p54"/>
          <p:cNvCxnSpPr/>
          <p:nvPr/>
        </p:nvCxnSpPr>
        <p:spPr>
          <a:xfrm>
            <a:off x="1905000" y="1710805"/>
            <a:ext cx="6986650" cy="0"/>
          </a:xfrm>
          <a:prstGeom prst="straightConnector1">
            <a:avLst/>
          </a:prstGeom>
          <a:noFill/>
          <a:ln w="9525" cap="flat" cmpd="sng">
            <a:solidFill>
              <a:srgbClr val="4A7DBA"/>
            </a:solidFill>
            <a:prstDash val="solid"/>
            <a:round/>
            <a:headEnd type="none" w="sm" len="sm"/>
            <a:tailEnd type="none" w="sm" len="sm"/>
          </a:ln>
        </p:spPr>
      </p:cxnSp>
      <p:cxnSp>
        <p:nvCxnSpPr>
          <p:cNvPr id="389" name="Google Shape;389;p54"/>
          <p:cNvCxnSpPr/>
          <p:nvPr/>
        </p:nvCxnSpPr>
        <p:spPr>
          <a:xfrm>
            <a:off x="1905000" y="3153655"/>
            <a:ext cx="6986650" cy="0"/>
          </a:xfrm>
          <a:prstGeom prst="straightConnector1">
            <a:avLst/>
          </a:prstGeom>
          <a:noFill/>
          <a:ln w="9525" cap="flat" cmpd="sng">
            <a:solidFill>
              <a:srgbClr val="4A7DBA"/>
            </a:solidFill>
            <a:prstDash val="solid"/>
            <a:round/>
            <a:headEnd type="none" w="sm" len="sm"/>
            <a:tailEnd type="none" w="sm" len="sm"/>
          </a:ln>
        </p:spPr>
      </p:cxnSp>
      <p:sp>
        <p:nvSpPr>
          <p:cNvPr id="390" name="Google Shape;390;p54"/>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391" name="Google Shape;391;p54"/>
          <p:cNvSpPr txBox="1">
            <a:spLocks noGrp="1"/>
          </p:cNvSpPr>
          <p:nvPr>
            <p:ph type="body" idx="1"/>
          </p:nvPr>
        </p:nvSpPr>
        <p:spPr>
          <a:xfrm>
            <a:off x="1981200" y="991355"/>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2" name="Google Shape;392;p54"/>
          <p:cNvSpPr txBox="1">
            <a:spLocks noGrp="1"/>
          </p:cNvSpPr>
          <p:nvPr>
            <p:ph type="body" idx="2"/>
          </p:nvPr>
        </p:nvSpPr>
        <p:spPr>
          <a:xfrm>
            <a:off x="1981200" y="381756"/>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3" name="Google Shape;393;p54"/>
          <p:cNvSpPr txBox="1">
            <a:spLocks noGrp="1"/>
          </p:cNvSpPr>
          <p:nvPr>
            <p:ph type="body" idx="3"/>
          </p:nvPr>
        </p:nvSpPr>
        <p:spPr>
          <a:xfrm>
            <a:off x="1981200" y="2432229"/>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4" name="Google Shape;394;p54"/>
          <p:cNvSpPr txBox="1">
            <a:spLocks noGrp="1"/>
          </p:cNvSpPr>
          <p:nvPr>
            <p:ph type="body" idx="4"/>
          </p:nvPr>
        </p:nvSpPr>
        <p:spPr>
          <a:xfrm>
            <a:off x="1981200" y="1822630"/>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5" name="Google Shape;395;p54"/>
          <p:cNvSpPr txBox="1">
            <a:spLocks noGrp="1"/>
          </p:cNvSpPr>
          <p:nvPr>
            <p:ph type="body" idx="5"/>
          </p:nvPr>
        </p:nvSpPr>
        <p:spPr>
          <a:xfrm>
            <a:off x="1981200" y="3873103"/>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96" name="Google Shape;396;p54"/>
          <p:cNvSpPr txBox="1">
            <a:spLocks noGrp="1"/>
          </p:cNvSpPr>
          <p:nvPr>
            <p:ph type="body" idx="6"/>
          </p:nvPr>
        </p:nvSpPr>
        <p:spPr>
          <a:xfrm>
            <a:off x="1981200" y="3263504"/>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With Gingham" type="blank">
  <p:cSld name="BLANK">
    <p:spTree>
      <p:nvGrpSpPr>
        <p:cNvPr id="1" name="Shape 397"/>
        <p:cNvGrpSpPr/>
        <p:nvPr/>
      </p:nvGrpSpPr>
      <p:grpSpPr>
        <a:xfrm>
          <a:off x="0" y="0"/>
          <a:ext cx="0" cy="0"/>
          <a:chOff x="0" y="0"/>
          <a:chExt cx="0" cy="0"/>
        </a:xfrm>
      </p:grpSpPr>
      <p:cxnSp>
        <p:nvCxnSpPr>
          <p:cNvPr id="398" name="Google Shape;398;p55"/>
          <p:cNvCxnSpPr/>
          <p:nvPr/>
        </p:nvCxnSpPr>
        <p:spPr>
          <a:xfrm>
            <a:off x="838200" y="742950"/>
            <a:ext cx="7027718" cy="0"/>
          </a:xfrm>
          <a:prstGeom prst="straightConnector1">
            <a:avLst/>
          </a:prstGeom>
          <a:noFill/>
          <a:ln w="9525" cap="flat" cmpd="sng">
            <a:solidFill>
              <a:srgbClr val="17365D"/>
            </a:solidFill>
            <a:prstDash val="solid"/>
            <a:round/>
            <a:headEnd type="none" w="sm" len="sm"/>
            <a:tailEnd type="none" w="sm" len="sm"/>
          </a:ln>
        </p:spPr>
      </p:cxnSp>
      <p:sp>
        <p:nvSpPr>
          <p:cNvPr id="399" name="Google Shape;399;p55"/>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Blank With Gingham">
  <p:cSld name="1_Blank With Gingham">
    <p:spTree>
      <p:nvGrpSpPr>
        <p:cNvPr id="1" name="Shape 400"/>
        <p:cNvGrpSpPr/>
        <p:nvPr/>
      </p:nvGrpSpPr>
      <p:grpSpPr>
        <a:xfrm>
          <a:off x="0" y="0"/>
          <a:ext cx="0" cy="0"/>
          <a:chOff x="0" y="0"/>
          <a:chExt cx="0" cy="0"/>
        </a:xfrm>
      </p:grpSpPr>
      <p:cxnSp>
        <p:nvCxnSpPr>
          <p:cNvPr id="401" name="Google Shape;401;p56"/>
          <p:cNvCxnSpPr/>
          <p:nvPr/>
        </p:nvCxnSpPr>
        <p:spPr>
          <a:xfrm>
            <a:off x="838200" y="742950"/>
            <a:ext cx="7027718" cy="0"/>
          </a:xfrm>
          <a:prstGeom prst="straightConnector1">
            <a:avLst/>
          </a:prstGeom>
          <a:noFill/>
          <a:ln w="9525" cap="flat" cmpd="sng">
            <a:solidFill>
              <a:srgbClr val="17365D"/>
            </a:solidFill>
            <a:prstDash val="solid"/>
            <a:round/>
            <a:headEnd type="none" w="sm" len="sm"/>
            <a:tailEnd type="none" w="sm" len="sm"/>
          </a:ln>
        </p:spPr>
      </p:cxnSp>
      <p:sp>
        <p:nvSpPr>
          <p:cNvPr id="402" name="Google Shape;402;p56"/>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cxnSp>
        <p:nvCxnSpPr>
          <p:cNvPr id="403" name="Google Shape;403;p56"/>
          <p:cNvCxnSpPr/>
          <p:nvPr/>
        </p:nvCxnSpPr>
        <p:spPr>
          <a:xfrm>
            <a:off x="1905000" y="1710805"/>
            <a:ext cx="6986650" cy="0"/>
          </a:xfrm>
          <a:prstGeom prst="straightConnector1">
            <a:avLst/>
          </a:prstGeom>
          <a:noFill/>
          <a:ln w="9525" cap="flat" cmpd="sng">
            <a:solidFill>
              <a:srgbClr val="4A7DBA"/>
            </a:solidFill>
            <a:prstDash val="solid"/>
            <a:round/>
            <a:headEnd type="none" w="sm" len="sm"/>
            <a:tailEnd type="none" w="sm" len="sm"/>
          </a:ln>
        </p:spPr>
      </p:cxnSp>
      <p:cxnSp>
        <p:nvCxnSpPr>
          <p:cNvPr id="404" name="Google Shape;404;p56"/>
          <p:cNvCxnSpPr/>
          <p:nvPr/>
        </p:nvCxnSpPr>
        <p:spPr>
          <a:xfrm>
            <a:off x="1905000" y="3153655"/>
            <a:ext cx="6986650" cy="0"/>
          </a:xfrm>
          <a:prstGeom prst="straightConnector1">
            <a:avLst/>
          </a:prstGeom>
          <a:noFill/>
          <a:ln w="9525" cap="flat" cmpd="sng">
            <a:solidFill>
              <a:srgbClr val="4A7DBA"/>
            </a:solidFill>
            <a:prstDash val="solid"/>
            <a:round/>
            <a:headEnd type="none" w="sm" len="sm"/>
            <a:tailEnd type="none" w="sm" len="sm"/>
          </a:ln>
        </p:spPr>
      </p:cxnSp>
      <p:sp>
        <p:nvSpPr>
          <p:cNvPr id="405" name="Google Shape;405;p56"/>
          <p:cNvSpPr txBox="1">
            <a:spLocks noGrp="1"/>
          </p:cNvSpPr>
          <p:nvPr>
            <p:ph type="body" idx="1"/>
          </p:nvPr>
        </p:nvSpPr>
        <p:spPr>
          <a:xfrm>
            <a:off x="1981200" y="2432229"/>
            <a:ext cx="6910449" cy="603647"/>
          </a:xfrm>
          <a:prstGeom prst="rect">
            <a:avLst/>
          </a:prstGeom>
          <a:noFill/>
          <a:ln>
            <a:noFill/>
          </a:ln>
        </p:spPr>
        <p:txBody>
          <a:bodyPr spcFirstLastPara="1" wrap="square" lIns="91425" tIns="45700" rIns="91425" bIns="45700" anchor="t" anchorCtr="0">
            <a:normAutofit/>
          </a:bodyPr>
          <a:lstStyle>
            <a:lvl1pPr marL="457200" lvl="0" indent="-330200" algn="l">
              <a:spcBef>
                <a:spcPts val="320"/>
              </a:spcBef>
              <a:spcAft>
                <a:spcPts val="0"/>
              </a:spcAft>
              <a:buClr>
                <a:schemeClr val="dk1"/>
              </a:buClr>
              <a:buSzPts val="1600"/>
              <a:buFont typeface="Arial"/>
              <a:buChar char="•"/>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06" name="Google Shape;406;p56"/>
          <p:cNvSpPr txBox="1">
            <a:spLocks noGrp="1"/>
          </p:cNvSpPr>
          <p:nvPr>
            <p:ph type="body" idx="2"/>
          </p:nvPr>
        </p:nvSpPr>
        <p:spPr>
          <a:xfrm>
            <a:off x="1981200" y="1822630"/>
            <a:ext cx="6910450" cy="559164"/>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sumer">
  <p:cSld name="Consumer">
    <p:spTree>
      <p:nvGrpSpPr>
        <p:cNvPr id="1" name="Shape 58"/>
        <p:cNvGrpSpPr/>
        <p:nvPr/>
      </p:nvGrpSpPr>
      <p:grpSpPr>
        <a:xfrm>
          <a:off x="0" y="0"/>
          <a:ext cx="0" cy="0"/>
          <a:chOff x="0" y="0"/>
          <a:chExt cx="0" cy="0"/>
        </a:xfrm>
      </p:grpSpPr>
      <p:pic>
        <p:nvPicPr>
          <p:cNvPr id="59" name="Google Shape;59;p16" descr="C:\Brown_IR_PERM99\Corporate Communications\Presentation Creation\Templates\0 NEW CORP TEMPLATE\Corporate\Design Files\Photoshop Output\Cover_Green_90.jpg"/>
          <p:cNvPicPr preferRelativeResize="0"/>
          <p:nvPr/>
        </p:nvPicPr>
        <p:blipFill rotWithShape="1">
          <a:blip r:embed="rId2">
            <a:alphaModFix/>
          </a:blip>
          <a:srcRect/>
          <a:stretch/>
        </p:blipFill>
        <p:spPr>
          <a:xfrm>
            <a:off x="0" y="3175"/>
            <a:ext cx="9144000" cy="5140325"/>
          </a:xfrm>
          <a:prstGeom prst="rect">
            <a:avLst/>
          </a:prstGeom>
          <a:noFill/>
          <a:ln>
            <a:noFill/>
          </a:ln>
        </p:spPr>
      </p:pic>
      <p:sp>
        <p:nvSpPr>
          <p:cNvPr id="60" name="Google Shape;60;p16"/>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Consumer Foods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61" name="Google Shape;61;p16"/>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Google Shape;62;p16"/>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Google Shape;63;p16"/>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Google Shape;65;p16"/>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ffee">
  <p:cSld name="Coffee">
    <p:spTree>
      <p:nvGrpSpPr>
        <p:cNvPr id="1" name="Shape 66"/>
        <p:cNvGrpSpPr/>
        <p:nvPr/>
      </p:nvGrpSpPr>
      <p:grpSpPr>
        <a:xfrm>
          <a:off x="0" y="0"/>
          <a:ext cx="0" cy="0"/>
          <a:chOff x="0" y="0"/>
          <a:chExt cx="0" cy="0"/>
        </a:xfrm>
      </p:grpSpPr>
      <p:pic>
        <p:nvPicPr>
          <p:cNvPr id="67" name="Google Shape;67;p17" descr="C:\Brown_IR_PERM99\Corporate Communications\Presentation Creation\Templates\0 NEW CORP TEMPLATE\Corporate\Design Files\Photoshop Output\Cover_Teal_90.jpg"/>
          <p:cNvPicPr preferRelativeResize="0"/>
          <p:nvPr/>
        </p:nvPicPr>
        <p:blipFill rotWithShape="1">
          <a:blip r:embed="rId2">
            <a:alphaModFix/>
          </a:blip>
          <a:srcRect/>
          <a:stretch/>
        </p:blipFill>
        <p:spPr>
          <a:xfrm>
            <a:off x="0" y="6350"/>
            <a:ext cx="9144000" cy="5137150"/>
          </a:xfrm>
          <a:prstGeom prst="rect">
            <a:avLst/>
          </a:prstGeom>
          <a:noFill/>
          <a:ln>
            <a:noFill/>
          </a:ln>
        </p:spPr>
      </p:pic>
      <p:sp>
        <p:nvSpPr>
          <p:cNvPr id="68" name="Google Shape;68;p17"/>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Coffee</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69" name="Google Shape;69;p17"/>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7"/>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17"/>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Google Shape;72;p17"/>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17"/>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atural Foods">
  <p:cSld name="Natural Foods">
    <p:spTree>
      <p:nvGrpSpPr>
        <p:cNvPr id="1" name="Shape 74"/>
        <p:cNvGrpSpPr/>
        <p:nvPr/>
      </p:nvGrpSpPr>
      <p:grpSpPr>
        <a:xfrm>
          <a:off x="0" y="0"/>
          <a:ext cx="0" cy="0"/>
          <a:chOff x="0" y="0"/>
          <a:chExt cx="0" cy="0"/>
        </a:xfrm>
      </p:grpSpPr>
      <p:pic>
        <p:nvPicPr>
          <p:cNvPr id="75" name="Google Shape;75;p18" descr="C:\Brown_IR_PERM99\Corporate Communications\Presentation Creation\Templates\0 NEW CORP TEMPLATE\Corporate\Design Files\Photoshop Output\Cover_Blue_90.jpg"/>
          <p:cNvPicPr preferRelativeResize="0"/>
          <p:nvPr/>
        </p:nvPicPr>
        <p:blipFill rotWithShape="1">
          <a:blip r:embed="rId2">
            <a:alphaModFix/>
          </a:blip>
          <a:srcRect/>
          <a:stretch/>
        </p:blipFill>
        <p:spPr>
          <a:xfrm>
            <a:off x="0" y="9525"/>
            <a:ext cx="9144000" cy="5133975"/>
          </a:xfrm>
          <a:prstGeom prst="rect">
            <a:avLst/>
          </a:prstGeom>
          <a:noFill/>
          <a:ln>
            <a:noFill/>
          </a:ln>
        </p:spPr>
      </p:pic>
      <p:sp>
        <p:nvSpPr>
          <p:cNvPr id="76" name="Google Shape;76;p18"/>
          <p:cNvSpPr/>
          <p:nvPr/>
        </p:nvSpPr>
        <p:spPr>
          <a:xfrm>
            <a:off x="0" y="928688"/>
            <a:ext cx="180975" cy="12858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77;p18"/>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Natural Foods</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78" name="Google Shape;78;p18"/>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 name="Google Shape;79;p18"/>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Google Shape;80;p18"/>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Google Shape;81;p18"/>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18"/>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et">
  <p:cSld name="Pet">
    <p:spTree>
      <p:nvGrpSpPr>
        <p:cNvPr id="1" name="Shape 83"/>
        <p:cNvGrpSpPr/>
        <p:nvPr/>
      </p:nvGrpSpPr>
      <p:grpSpPr>
        <a:xfrm>
          <a:off x="0" y="0"/>
          <a:ext cx="0" cy="0"/>
          <a:chOff x="0" y="0"/>
          <a:chExt cx="0" cy="0"/>
        </a:xfrm>
      </p:grpSpPr>
      <p:pic>
        <p:nvPicPr>
          <p:cNvPr id="84" name="Google Shape;84;p19" descr="C:\Brown_IR_PERM99\Corporate Communications\Presentation Creation\Templates\0 NEW CORP TEMPLATE\Corporate\Design Files\Photoshop Output\Cover_Brown_90.jpg"/>
          <p:cNvPicPr preferRelativeResize="0"/>
          <p:nvPr/>
        </p:nvPicPr>
        <p:blipFill rotWithShape="1">
          <a:blip r:embed="rId2">
            <a:alphaModFix/>
          </a:blip>
          <a:srcRect/>
          <a:stretch/>
        </p:blipFill>
        <p:spPr>
          <a:xfrm>
            <a:off x="0" y="6350"/>
            <a:ext cx="9144000" cy="5137150"/>
          </a:xfrm>
          <a:prstGeom prst="rect">
            <a:avLst/>
          </a:prstGeom>
          <a:noFill/>
          <a:ln>
            <a:noFill/>
          </a:ln>
        </p:spPr>
      </p:pic>
      <p:sp>
        <p:nvSpPr>
          <p:cNvPr id="85" name="Google Shape;85;p19"/>
          <p:cNvSpPr txBox="1"/>
          <p:nvPr/>
        </p:nvSpPr>
        <p:spPr>
          <a:xfrm>
            <a:off x="15875" y="5170488"/>
            <a:ext cx="228441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Pet</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86" name="Google Shape;86;p19"/>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19"/>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8" name="Google Shape;88;p19"/>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Google Shape;89;p19"/>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Google Shape;90;p19"/>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ernal">
  <p:cSld name="Internal">
    <p:spTree>
      <p:nvGrpSpPr>
        <p:cNvPr id="1" name="Shape 91"/>
        <p:cNvGrpSpPr/>
        <p:nvPr/>
      </p:nvGrpSpPr>
      <p:grpSpPr>
        <a:xfrm>
          <a:off x="0" y="0"/>
          <a:ext cx="0" cy="0"/>
          <a:chOff x="0" y="0"/>
          <a:chExt cx="0" cy="0"/>
        </a:xfrm>
      </p:grpSpPr>
      <p:pic>
        <p:nvPicPr>
          <p:cNvPr id="92" name="Google Shape;92;p20" descr="C:\Brown_IR_PERM99\Corporate Communications\Presentation Creation\Templates\0 NEW CORP TEMPLATE\Corporate\Design Files\Photoshop Output\Cover_Orange_90.jpg"/>
          <p:cNvPicPr preferRelativeResize="0"/>
          <p:nvPr/>
        </p:nvPicPr>
        <p:blipFill rotWithShape="1">
          <a:blip r:embed="rId2">
            <a:alphaModFix/>
          </a:blip>
          <a:srcRect/>
          <a:stretch/>
        </p:blipFill>
        <p:spPr>
          <a:xfrm>
            <a:off x="1588" y="0"/>
            <a:ext cx="9142412" cy="5143500"/>
          </a:xfrm>
          <a:prstGeom prst="rect">
            <a:avLst/>
          </a:prstGeom>
          <a:noFill/>
          <a:ln>
            <a:noFill/>
          </a:ln>
        </p:spPr>
      </p:pic>
      <p:sp>
        <p:nvSpPr>
          <p:cNvPr id="93" name="Google Shape;93;p20"/>
          <p:cNvSpPr txBox="1"/>
          <p:nvPr/>
        </p:nvSpPr>
        <p:spPr>
          <a:xfrm>
            <a:off x="15875" y="5170488"/>
            <a:ext cx="416560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Corporate: For use by any person or function, internally focused.</a:t>
            </a:r>
            <a:endParaRPr/>
          </a:p>
          <a:p>
            <a:pPr marL="0" marR="0" lvl="0" indent="0" algn="l" rtl="0">
              <a:spcBef>
                <a:spcPts val="0"/>
              </a:spcBef>
              <a:spcAft>
                <a:spcPts val="0"/>
              </a:spcAft>
              <a:buNone/>
            </a:pPr>
            <a:r>
              <a:rPr lang="en-US" sz="1000">
                <a:solidFill>
                  <a:schemeClr val="dk1"/>
                </a:solidFill>
                <a:latin typeface="Century Gothic"/>
                <a:ea typeface="Century Gothic"/>
                <a:cs typeface="Century Gothic"/>
                <a:sym typeface="Century Gothic"/>
              </a:rPr>
              <a:t>For use as cover and closing slide.</a:t>
            </a:r>
            <a:endParaRPr/>
          </a:p>
        </p:txBody>
      </p:sp>
      <p:sp>
        <p:nvSpPr>
          <p:cNvPr id="94" name="Google Shape;94;p20"/>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640"/>
              </a:spcBef>
              <a:spcAft>
                <a:spcPts val="0"/>
              </a:spcAft>
              <a:buClr>
                <a:schemeClr val="dk1"/>
              </a:buClr>
              <a:buSzPts val="32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body" idx="2"/>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Google Shape;96;p20"/>
          <p:cNvSpPr txBox="1">
            <a:spLocks noGrp="1"/>
          </p:cNvSpPr>
          <p:nvPr>
            <p:ph type="body" idx="3"/>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lvl1pPr marL="457200" marR="0" lvl="0" indent="-228600" algn="r" rtl="0">
              <a:spcBef>
                <a:spcPts val="4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Google Shape;97;p20"/>
          <p:cNvSpPr txBox="1">
            <a:spLocks noGrp="1"/>
          </p:cNvSpPr>
          <p:nvPr>
            <p:ph type="body" idx="4"/>
          </p:nvPr>
        </p:nvSpPr>
        <p:spPr>
          <a:xfrm>
            <a:off x="-221675" y="4781550"/>
            <a:ext cx="9144000" cy="361950"/>
          </a:xfrm>
          <a:prstGeom prst="rect">
            <a:avLst/>
          </a:prstGeom>
          <a:noFill/>
          <a:ln>
            <a:noFill/>
          </a:ln>
        </p:spPr>
        <p:txBody>
          <a:bodyPr spcFirstLastPara="1" wrap="square" lIns="91425" tIns="45700" rIns="91425" bIns="45700" anchor="t" anchorCtr="0">
            <a:noAutofit/>
          </a:bodyPr>
          <a:lstStyle>
            <a:lvl1pPr marL="457200" marR="0" lvl="0" indent="-228600" algn="r" rtl="0">
              <a:spcBef>
                <a:spcPts val="32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8" name="Google Shape;98;p20"/>
          <p:cNvSpPr txBox="1">
            <a:spLocks noGrp="1"/>
          </p:cNvSpPr>
          <p:nvPr>
            <p:ph type="body" idx="5"/>
          </p:nvPr>
        </p:nvSpPr>
        <p:spPr>
          <a:xfrm>
            <a:off x="0" y="1752600"/>
            <a:ext cx="3276600" cy="971550"/>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chemeClr val="lt1"/>
              </a:buClr>
              <a:buSzPts val="3200"/>
              <a:buFont typeface="Arial"/>
              <a:buNone/>
              <a:defRPr sz="3200" b="1" i="0" u="none" strike="noStrike" cap="none">
                <a:solidFill>
                  <a:schemeClr val="lt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42.xml"/><Relationship Id="rId7" Type="http://schemas.openxmlformats.org/officeDocument/2006/relationships/image" Target="../media/image53.jp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theme" Target="../theme/theme3.xml"/><Relationship Id="rId10" Type="http://schemas.openxmlformats.org/officeDocument/2006/relationships/image" Target="../media/image56.png"/><Relationship Id="rId4" Type="http://schemas.openxmlformats.org/officeDocument/2006/relationships/slideLayout" Target="../slideLayouts/slideLayout43.xml"/><Relationship Id="rId9" Type="http://schemas.openxmlformats.org/officeDocument/2006/relationships/image" Target="../media/image5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9" name="Google Shape;289;p40"/>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0" name="Google Shape;290;p4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1" name="Google Shape;291;p4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2" name="Google Shape;292;p4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Calibri"/>
                <a:ea typeface="Calibri"/>
                <a:cs typeface="Calibri"/>
                <a:sym typeface="Calibri"/>
              </a:defRPr>
            </a:lvl1pPr>
            <a:lvl2pPr marL="0" marR="0" lvl="1" indent="0" algn="r" rtl="0">
              <a:spcBef>
                <a:spcPts val="0"/>
              </a:spcBef>
              <a:spcAft>
                <a:spcPts val="0"/>
              </a:spcAft>
              <a:buNone/>
              <a:defRPr sz="1200">
                <a:solidFill>
                  <a:srgbClr val="888888"/>
                </a:solidFill>
                <a:latin typeface="Calibri"/>
                <a:ea typeface="Calibri"/>
                <a:cs typeface="Calibri"/>
                <a:sym typeface="Calibri"/>
              </a:defRPr>
            </a:lvl2pPr>
            <a:lvl3pPr marL="0" marR="0" lvl="2" indent="0" algn="r" rtl="0">
              <a:spcBef>
                <a:spcPts val="0"/>
              </a:spcBef>
              <a:spcAft>
                <a:spcPts val="0"/>
              </a:spcAft>
              <a:buNone/>
              <a:defRPr sz="1200">
                <a:solidFill>
                  <a:srgbClr val="888888"/>
                </a:solidFill>
                <a:latin typeface="Calibri"/>
                <a:ea typeface="Calibri"/>
                <a:cs typeface="Calibri"/>
                <a:sym typeface="Calibri"/>
              </a:defRPr>
            </a:lvl3pPr>
            <a:lvl4pPr marL="0" marR="0" lvl="3" indent="0" algn="r" rtl="0">
              <a:spcBef>
                <a:spcPts val="0"/>
              </a:spcBef>
              <a:spcAft>
                <a:spcPts val="0"/>
              </a:spcAft>
              <a:buNone/>
              <a:defRPr sz="1200">
                <a:solidFill>
                  <a:srgbClr val="888888"/>
                </a:solidFill>
                <a:latin typeface="Calibri"/>
                <a:ea typeface="Calibri"/>
                <a:cs typeface="Calibri"/>
                <a:sym typeface="Calibri"/>
              </a:defRPr>
            </a:lvl4pPr>
            <a:lvl5pPr marL="0" marR="0" lvl="4" indent="0" algn="r" rtl="0">
              <a:spcBef>
                <a:spcPts val="0"/>
              </a:spcBef>
              <a:spcAft>
                <a:spcPts val="0"/>
              </a:spcAft>
              <a:buNone/>
              <a:defRPr sz="1200">
                <a:solidFill>
                  <a:srgbClr val="888888"/>
                </a:solidFill>
                <a:latin typeface="Calibri"/>
                <a:ea typeface="Calibri"/>
                <a:cs typeface="Calibri"/>
                <a:sym typeface="Calibri"/>
              </a:defRPr>
            </a:lvl5pPr>
            <a:lvl6pPr marL="0" marR="0" lvl="5" indent="0" algn="r" rtl="0">
              <a:spcBef>
                <a:spcPts val="0"/>
              </a:spcBef>
              <a:spcAft>
                <a:spcPts val="0"/>
              </a:spcAft>
              <a:buNone/>
              <a:defRPr sz="1200">
                <a:solidFill>
                  <a:srgbClr val="888888"/>
                </a:solidFill>
                <a:latin typeface="Calibri"/>
                <a:ea typeface="Calibri"/>
                <a:cs typeface="Calibri"/>
                <a:sym typeface="Calibri"/>
              </a:defRPr>
            </a:lvl6pPr>
            <a:lvl7pPr marL="0" marR="0" lvl="6" indent="0" algn="r" rtl="0">
              <a:spcBef>
                <a:spcPts val="0"/>
              </a:spcBef>
              <a:spcAft>
                <a:spcPts val="0"/>
              </a:spcAft>
              <a:buNone/>
              <a:defRPr sz="1200">
                <a:solidFill>
                  <a:srgbClr val="888888"/>
                </a:solidFill>
                <a:latin typeface="Calibri"/>
                <a:ea typeface="Calibri"/>
                <a:cs typeface="Calibri"/>
                <a:sym typeface="Calibri"/>
              </a:defRPr>
            </a:lvl7pPr>
            <a:lvl8pPr marL="0" marR="0" lvl="7" indent="0" algn="r" rtl="0">
              <a:spcBef>
                <a:spcPts val="0"/>
              </a:spcBef>
              <a:spcAft>
                <a:spcPts val="0"/>
              </a:spcAft>
              <a:buNone/>
              <a:defRPr sz="1200">
                <a:solidFill>
                  <a:srgbClr val="888888"/>
                </a:solidFill>
                <a:latin typeface="Calibri"/>
                <a:ea typeface="Calibri"/>
                <a:cs typeface="Calibri"/>
                <a:sym typeface="Calibri"/>
              </a:defRPr>
            </a:lvl8pPr>
            <a:lvl9pPr marL="0" marR="0" lvl="8" indent="0" algn="r" rtl="0">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2"/>
        <p:cNvGrpSpPr/>
        <p:nvPr/>
      </p:nvGrpSpPr>
      <p:grpSpPr>
        <a:xfrm>
          <a:off x="0" y="0"/>
          <a:ext cx="0" cy="0"/>
          <a:chOff x="0" y="0"/>
          <a:chExt cx="0" cy="0"/>
        </a:xfrm>
      </p:grpSpPr>
      <p:sp>
        <p:nvSpPr>
          <p:cNvPr id="363" name="Google Shape;363;p52"/>
          <p:cNvSpPr txBox="1">
            <a:spLocks noGrp="1"/>
          </p:cNvSpPr>
          <p:nvPr>
            <p:ph type="title"/>
          </p:nvPr>
        </p:nvSpPr>
        <p:spPr>
          <a:xfrm>
            <a:off x="152400" y="209550"/>
            <a:ext cx="7239000" cy="857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2800"/>
              <a:buFont typeface="Arial Black"/>
              <a:buNone/>
              <a:defRPr sz="28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4" name="Google Shape;364;p52"/>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Narrow"/>
                <a:ea typeface="Arial Narrow"/>
                <a:cs typeface="Arial Narrow"/>
                <a:sym typeface="Arial Narrow"/>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Narrow"/>
                <a:ea typeface="Arial Narrow"/>
                <a:cs typeface="Arial Narrow"/>
                <a:sym typeface="Arial Narrow"/>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65" name="Google Shape;365;p52" descr="C:\Brown_IR_PERM99\Presentation Creation\New Draft\2016\Strategy Session\Artwork\Gingham\150ppi PNG\Gingham Art6.png"/>
          <p:cNvPicPr preferRelativeResize="0"/>
          <p:nvPr/>
        </p:nvPicPr>
        <p:blipFill rotWithShape="1">
          <a:blip r:embed="rId6">
            <a:alphaModFix/>
          </a:blip>
          <a:srcRect l="5308" t="94606" b="2323"/>
          <a:stretch/>
        </p:blipFill>
        <p:spPr>
          <a:xfrm>
            <a:off x="0" y="4917018"/>
            <a:ext cx="9144000" cy="226481"/>
          </a:xfrm>
          <a:prstGeom prst="rect">
            <a:avLst/>
          </a:prstGeom>
          <a:noFill/>
          <a:ln>
            <a:noFill/>
          </a:ln>
        </p:spPr>
      </p:pic>
      <p:pic>
        <p:nvPicPr>
          <p:cNvPr id="366" name="Google Shape;366;p52" descr="I:\ORR_Private\Sales and Marketing Systems\User Communication Perm3\Newsletters - US\2012 Newsletters\FY13 Q1 Update\Old Versions\Newsletter 8.12 reid Folder\Links\green_newsletter_background_1.tif"/>
          <p:cNvPicPr preferRelativeResize="0"/>
          <p:nvPr/>
        </p:nvPicPr>
        <p:blipFill rotWithShape="1">
          <a:blip r:embed="rId7">
            <a:alphaModFix/>
          </a:blip>
          <a:srcRect t="1262" b="97476"/>
          <a:stretch/>
        </p:blipFill>
        <p:spPr>
          <a:xfrm>
            <a:off x="0" y="-19050"/>
            <a:ext cx="9144000" cy="59376"/>
          </a:xfrm>
          <a:prstGeom prst="rect">
            <a:avLst/>
          </a:prstGeom>
          <a:noFill/>
          <a:ln>
            <a:noFill/>
          </a:ln>
        </p:spPr>
      </p:pic>
      <p:pic>
        <p:nvPicPr>
          <p:cNvPr id="367" name="Google Shape;367;p52" descr="I:\ORR_Private\Sales and Marketing Systems\User Communication Perm3\Newsletters - US\2012 Newsletters\FY13 Q1 Update\Old Versions\Newsletter 8.12 reid Folder\Links\green_newsletter_background_1.tif"/>
          <p:cNvPicPr preferRelativeResize="0"/>
          <p:nvPr/>
        </p:nvPicPr>
        <p:blipFill rotWithShape="1">
          <a:blip r:embed="rId7">
            <a:alphaModFix/>
          </a:blip>
          <a:srcRect t="98153"/>
          <a:stretch/>
        </p:blipFill>
        <p:spPr>
          <a:xfrm>
            <a:off x="0" y="4888231"/>
            <a:ext cx="9144000" cy="45719"/>
          </a:xfrm>
          <a:prstGeom prst="rect">
            <a:avLst/>
          </a:prstGeom>
          <a:noFill/>
          <a:ln>
            <a:noFill/>
          </a:ln>
        </p:spPr>
      </p:pic>
      <p:pic>
        <p:nvPicPr>
          <p:cNvPr id="368" name="Google Shape;368;p52"/>
          <p:cNvPicPr preferRelativeResize="0"/>
          <p:nvPr/>
        </p:nvPicPr>
        <p:blipFill rotWithShape="1">
          <a:blip r:embed="rId8">
            <a:alphaModFix/>
          </a:blip>
          <a:srcRect b="13027"/>
          <a:stretch/>
        </p:blipFill>
        <p:spPr>
          <a:xfrm>
            <a:off x="8452938" y="4826815"/>
            <a:ext cx="516754" cy="260671"/>
          </a:xfrm>
          <a:prstGeom prst="rect">
            <a:avLst/>
          </a:prstGeom>
          <a:noFill/>
          <a:ln>
            <a:noFill/>
          </a:ln>
          <a:effectLst>
            <a:outerShdw blurRad="50800" dist="38100" dir="2700000" algn="tl" rotWithShape="0">
              <a:srgbClr val="000000">
                <a:alpha val="40000"/>
              </a:srgbClr>
            </a:outerShdw>
          </a:effectLst>
        </p:spPr>
      </p:pic>
      <p:sp>
        <p:nvSpPr>
          <p:cNvPr id="369" name="Google Shape;369;p52"/>
          <p:cNvSpPr txBox="1">
            <a:spLocks noGrp="1"/>
          </p:cNvSpPr>
          <p:nvPr>
            <p:ph type="sldNum" idx="12"/>
          </p:nvPr>
        </p:nvSpPr>
        <p:spPr>
          <a:xfrm>
            <a:off x="76200" y="4916002"/>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chemeClr val="lt1"/>
                </a:solidFill>
                <a:latin typeface="Calibri"/>
                <a:ea typeface="Calibri"/>
                <a:cs typeface="Calibri"/>
                <a:sym typeface="Calibri"/>
              </a:defRPr>
            </a:lvl1pPr>
            <a:lvl2pPr marL="0" marR="0" lvl="1" indent="0" algn="r" rtl="0">
              <a:spcBef>
                <a:spcPts val="0"/>
              </a:spcBef>
              <a:spcAft>
                <a:spcPts val="0"/>
              </a:spcAft>
              <a:buNone/>
              <a:defRPr sz="1200">
                <a:solidFill>
                  <a:schemeClr val="lt1"/>
                </a:solidFill>
                <a:latin typeface="Calibri"/>
                <a:ea typeface="Calibri"/>
                <a:cs typeface="Calibri"/>
                <a:sym typeface="Calibri"/>
              </a:defRPr>
            </a:lvl2pPr>
            <a:lvl3pPr marL="0" marR="0" lvl="2" indent="0" algn="r" rtl="0">
              <a:spcBef>
                <a:spcPts val="0"/>
              </a:spcBef>
              <a:spcAft>
                <a:spcPts val="0"/>
              </a:spcAft>
              <a:buNone/>
              <a:defRPr sz="1200">
                <a:solidFill>
                  <a:schemeClr val="lt1"/>
                </a:solidFill>
                <a:latin typeface="Calibri"/>
                <a:ea typeface="Calibri"/>
                <a:cs typeface="Calibri"/>
                <a:sym typeface="Calibri"/>
              </a:defRPr>
            </a:lvl3pPr>
            <a:lvl4pPr marL="0" marR="0" lvl="3" indent="0" algn="r" rtl="0">
              <a:spcBef>
                <a:spcPts val="0"/>
              </a:spcBef>
              <a:spcAft>
                <a:spcPts val="0"/>
              </a:spcAft>
              <a:buNone/>
              <a:defRPr sz="1200">
                <a:solidFill>
                  <a:schemeClr val="lt1"/>
                </a:solidFill>
                <a:latin typeface="Calibri"/>
                <a:ea typeface="Calibri"/>
                <a:cs typeface="Calibri"/>
                <a:sym typeface="Calibri"/>
              </a:defRPr>
            </a:lvl4pPr>
            <a:lvl5pPr marL="0" marR="0" lvl="4" indent="0" algn="r" rtl="0">
              <a:spcBef>
                <a:spcPts val="0"/>
              </a:spcBef>
              <a:spcAft>
                <a:spcPts val="0"/>
              </a:spcAft>
              <a:buNone/>
              <a:defRPr sz="1200">
                <a:solidFill>
                  <a:schemeClr val="lt1"/>
                </a:solidFill>
                <a:latin typeface="Calibri"/>
                <a:ea typeface="Calibri"/>
                <a:cs typeface="Calibri"/>
                <a:sym typeface="Calibri"/>
              </a:defRPr>
            </a:lvl5pPr>
            <a:lvl6pPr marL="0" marR="0" lvl="5" indent="0" algn="r" rtl="0">
              <a:spcBef>
                <a:spcPts val="0"/>
              </a:spcBef>
              <a:spcAft>
                <a:spcPts val="0"/>
              </a:spcAft>
              <a:buNone/>
              <a:defRPr sz="1200">
                <a:solidFill>
                  <a:schemeClr val="lt1"/>
                </a:solidFill>
                <a:latin typeface="Calibri"/>
                <a:ea typeface="Calibri"/>
                <a:cs typeface="Calibri"/>
                <a:sym typeface="Calibri"/>
              </a:defRPr>
            </a:lvl6pPr>
            <a:lvl7pPr marL="0" marR="0" lvl="6" indent="0" algn="r" rtl="0">
              <a:spcBef>
                <a:spcPts val="0"/>
              </a:spcBef>
              <a:spcAft>
                <a:spcPts val="0"/>
              </a:spcAft>
              <a:buNone/>
              <a:defRPr sz="1200">
                <a:solidFill>
                  <a:schemeClr val="lt1"/>
                </a:solidFill>
                <a:latin typeface="Calibri"/>
                <a:ea typeface="Calibri"/>
                <a:cs typeface="Calibri"/>
                <a:sym typeface="Calibri"/>
              </a:defRPr>
            </a:lvl7pPr>
            <a:lvl8pPr marL="0" marR="0" lvl="7" indent="0" algn="r" rtl="0">
              <a:spcBef>
                <a:spcPts val="0"/>
              </a:spcBef>
              <a:spcAft>
                <a:spcPts val="0"/>
              </a:spcAft>
              <a:buNone/>
              <a:defRPr sz="1200">
                <a:solidFill>
                  <a:schemeClr val="lt1"/>
                </a:solidFill>
                <a:latin typeface="Calibri"/>
                <a:ea typeface="Calibri"/>
                <a:cs typeface="Calibri"/>
                <a:sym typeface="Calibri"/>
              </a:defRPr>
            </a:lvl8pPr>
            <a:lvl9pPr marL="0" marR="0" lvl="8" indent="0" algn="r" rtl="0">
              <a:spcBef>
                <a:spcPts val="0"/>
              </a:spcBef>
              <a:spcAft>
                <a:spcPts val="0"/>
              </a:spcAft>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70" name="Google Shape;370;p52"/>
          <p:cNvPicPr preferRelativeResize="0"/>
          <p:nvPr/>
        </p:nvPicPr>
        <p:blipFill rotWithShape="1">
          <a:blip r:embed="rId9">
            <a:alphaModFix/>
          </a:blip>
          <a:srcRect l="71976" t="1693" r="19040" b="4424"/>
          <a:stretch/>
        </p:blipFill>
        <p:spPr>
          <a:xfrm>
            <a:off x="0" y="59376"/>
            <a:ext cx="707666" cy="4828855"/>
          </a:xfrm>
          <a:prstGeom prst="rect">
            <a:avLst/>
          </a:prstGeom>
          <a:noFill/>
          <a:ln>
            <a:noFill/>
          </a:ln>
        </p:spPr>
      </p:pic>
      <p:sp>
        <p:nvSpPr>
          <p:cNvPr id="371" name="Google Shape;371;p52"/>
          <p:cNvSpPr txBox="1"/>
          <p:nvPr/>
        </p:nvSpPr>
        <p:spPr>
          <a:xfrm>
            <a:off x="5715000" y="4913168"/>
            <a:ext cx="4267200"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lt1"/>
                </a:solidFill>
                <a:latin typeface="Calibri"/>
                <a:ea typeface="Calibri"/>
                <a:cs typeface="Calibri"/>
                <a:sym typeface="Calibri"/>
              </a:rPr>
              <a:t>The J.M. Smucker Company – RESTRICTED</a:t>
            </a:r>
            <a:endParaRPr/>
          </a:p>
        </p:txBody>
      </p:sp>
      <p:pic>
        <p:nvPicPr>
          <p:cNvPr id="372" name="Google Shape;372;p52"/>
          <p:cNvPicPr preferRelativeResize="0"/>
          <p:nvPr/>
        </p:nvPicPr>
        <p:blipFill rotWithShape="1">
          <a:blip r:embed="rId10">
            <a:alphaModFix/>
          </a:blip>
          <a:srcRect l="35130" t="64736" r="41652"/>
          <a:stretch/>
        </p:blipFill>
        <p:spPr>
          <a:xfrm>
            <a:off x="7885348" y="138192"/>
            <a:ext cx="1106252" cy="1122362"/>
          </a:xfrm>
          <a:prstGeom prst="rect">
            <a:avLst/>
          </a:prstGeom>
          <a:noFill/>
          <a:ln>
            <a:noFill/>
          </a:ln>
        </p:spPr>
      </p:pic>
      <p:pic>
        <p:nvPicPr>
          <p:cNvPr id="373" name="Google Shape;373;p52"/>
          <p:cNvPicPr preferRelativeResize="0"/>
          <p:nvPr/>
        </p:nvPicPr>
        <p:blipFill rotWithShape="1">
          <a:blip r:embed="rId11">
            <a:alphaModFix/>
          </a:blip>
          <a:srcRect l="40315" t="7959" r="38324" b="69619"/>
          <a:stretch/>
        </p:blipFill>
        <p:spPr>
          <a:xfrm>
            <a:off x="8167339" y="451795"/>
            <a:ext cx="528622" cy="5548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5.gif"/><Relationship Id="rId5" Type="http://schemas.openxmlformats.org/officeDocument/2006/relationships/hyperlink" Target="https://creativecommons.org/licenses/by-sa/3.0/" TargetMode="External"/><Relationship Id="rId4" Type="http://schemas.openxmlformats.org/officeDocument/2006/relationships/hyperlink" Target="http://nancynwilson.com/slave-to-your-busines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health.stackexchange.com/questions/52/how-can-i-protect-my-eyesight-when-using-comput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health.stackexchange.com/questions/52/how-can-i-protect-my-eyesight-when-using-computer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8.gif"/><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
          <p:cNvSpPr>
            <a:spLocks noGrp="1"/>
          </p:cNvSpPr>
          <p:nvPr>
            <p:ph type="pic" idx="2"/>
          </p:nvPr>
        </p:nvSpPr>
        <p:spPr>
          <a:xfrm>
            <a:off x="3338170" y="1062994"/>
            <a:ext cx="1899191" cy="1258351"/>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12" name="Google Shape;412;p1"/>
          <p:cNvSpPr txBox="1">
            <a:spLocks noGrp="1"/>
          </p:cNvSpPr>
          <p:nvPr>
            <p:ph type="body" idx="1"/>
          </p:nvPr>
        </p:nvSpPr>
        <p:spPr>
          <a:xfrm>
            <a:off x="0" y="11875"/>
            <a:ext cx="9144000" cy="9715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None/>
            </a:pPr>
            <a:r>
              <a:rPr lang="en-US"/>
              <a:t>Programming Merit Badge</a:t>
            </a:r>
            <a:endParaRPr/>
          </a:p>
        </p:txBody>
      </p:sp>
      <p:sp>
        <p:nvSpPr>
          <p:cNvPr id="413" name="Google Shape;413;p1"/>
          <p:cNvSpPr txBox="1">
            <a:spLocks noGrp="1"/>
          </p:cNvSpPr>
          <p:nvPr>
            <p:ph type="body" idx="3"/>
          </p:nvPr>
        </p:nvSpPr>
        <p:spPr>
          <a:xfrm>
            <a:off x="-250375" y="3867150"/>
            <a:ext cx="9144000" cy="457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dk1"/>
              </a:buClr>
              <a:buSzPts val="2800"/>
              <a:buNone/>
            </a:pPr>
            <a:endParaRPr/>
          </a:p>
        </p:txBody>
      </p:sp>
      <p:sp>
        <p:nvSpPr>
          <p:cNvPr id="414" name="Google Shape;414;p1"/>
          <p:cNvSpPr txBox="1">
            <a:spLocks noGrp="1"/>
          </p:cNvSpPr>
          <p:nvPr>
            <p:ph type="body" idx="4"/>
          </p:nvPr>
        </p:nvSpPr>
        <p:spPr>
          <a:xfrm>
            <a:off x="-250375" y="4383725"/>
            <a:ext cx="9144000" cy="34537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dk1"/>
              </a:buClr>
              <a:buSzPts val="2000"/>
              <a:buNone/>
            </a:pPr>
            <a:endParaRPr/>
          </a:p>
        </p:txBody>
      </p:sp>
      <p:sp>
        <p:nvSpPr>
          <p:cNvPr id="415" name="Google Shape;415;p1"/>
          <p:cNvSpPr txBox="1">
            <a:spLocks noGrp="1"/>
          </p:cNvSpPr>
          <p:nvPr>
            <p:ph type="body" idx="5"/>
          </p:nvPr>
        </p:nvSpPr>
        <p:spPr>
          <a:xfrm>
            <a:off x="-221675" y="4781550"/>
            <a:ext cx="9144000" cy="3619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600"/>
              <a:buNone/>
            </a:pPr>
            <a:endParaRPr/>
          </a:p>
        </p:txBody>
      </p:sp>
      <p:sp>
        <p:nvSpPr>
          <p:cNvPr id="416" name="Google Shape;416;p1"/>
          <p:cNvSpPr txBox="1">
            <a:spLocks noGrp="1"/>
          </p:cNvSpPr>
          <p:nvPr>
            <p:ph type="body" idx="6"/>
          </p:nvPr>
        </p:nvSpPr>
        <p:spPr>
          <a:xfrm>
            <a:off x="0" y="1752600"/>
            <a:ext cx="3276600" cy="9715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3200"/>
              <a:buNone/>
            </a:pPr>
            <a:endParaRPr/>
          </a:p>
        </p:txBody>
      </p:sp>
      <p:sp>
        <p:nvSpPr>
          <p:cNvPr id="417" name="Google Shape;417;p1"/>
          <p:cNvSpPr>
            <a:spLocks noGrp="1"/>
          </p:cNvSpPr>
          <p:nvPr>
            <p:ph type="pic" idx="7"/>
          </p:nvPr>
        </p:nvSpPr>
        <p:spPr>
          <a:xfrm>
            <a:off x="5295169" y="1062994"/>
            <a:ext cx="1899191" cy="1258351"/>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18" name="Google Shape;418;p1"/>
          <p:cNvSpPr>
            <a:spLocks noGrp="1"/>
          </p:cNvSpPr>
          <p:nvPr>
            <p:ph type="pic" idx="8"/>
          </p:nvPr>
        </p:nvSpPr>
        <p:spPr>
          <a:xfrm>
            <a:off x="7242266" y="1062994"/>
            <a:ext cx="1899191" cy="125835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19" name="Google Shape;419;p1"/>
          <p:cNvSpPr>
            <a:spLocks noGrp="1"/>
          </p:cNvSpPr>
          <p:nvPr>
            <p:ph type="pic" idx="9"/>
          </p:nvPr>
        </p:nvSpPr>
        <p:spPr>
          <a:xfrm>
            <a:off x="3340084" y="2416300"/>
            <a:ext cx="1899191" cy="1258351"/>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20" name="Google Shape;420;p1"/>
          <p:cNvSpPr>
            <a:spLocks noGrp="1"/>
          </p:cNvSpPr>
          <p:nvPr>
            <p:ph type="pic" idx="13"/>
          </p:nvPr>
        </p:nvSpPr>
        <p:spPr>
          <a:xfrm>
            <a:off x="5297083" y="2416300"/>
            <a:ext cx="1899191" cy="125835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
        <p:nvSpPr>
          <p:cNvPr id="421" name="Google Shape;421;p1"/>
          <p:cNvSpPr>
            <a:spLocks noGrp="1"/>
          </p:cNvSpPr>
          <p:nvPr>
            <p:ph type="pic" idx="14"/>
          </p:nvPr>
        </p:nvSpPr>
        <p:spPr>
          <a:xfrm>
            <a:off x="7244180" y="2416300"/>
            <a:ext cx="1899191" cy="1258351"/>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lvl="0" indent="0" algn="ctr" rtl="0">
              <a:spcBef>
                <a:spcPts val="240"/>
              </a:spcBef>
              <a:spcAft>
                <a:spcPts val="0"/>
              </a:spcAft>
              <a:buNone/>
            </a:pPr>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9"/>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97" name="Google Shape;497;p9"/>
          <p:cNvSpPr txBox="1">
            <a:spLocks noGrp="1"/>
          </p:cNvSpPr>
          <p:nvPr>
            <p:ph type="body" idx="2"/>
          </p:nvPr>
        </p:nvSpPr>
        <p:spPr>
          <a:xfrm>
            <a:off x="58796" y="1035442"/>
            <a:ext cx="4870994" cy="372711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sz="1600" b="1" u="sng"/>
              <a:t>Rules for our Merit Badge Program</a:t>
            </a:r>
            <a:endParaRPr/>
          </a:p>
          <a:p>
            <a:pPr marL="342900" lvl="0" indent="-342900" algn="l" rtl="0">
              <a:spcBef>
                <a:spcPts val="320"/>
              </a:spcBef>
              <a:spcAft>
                <a:spcPts val="0"/>
              </a:spcAft>
              <a:buClr>
                <a:schemeClr val="dk1"/>
              </a:buClr>
              <a:buSzPts val="1600"/>
              <a:buFont typeface="Calibri"/>
              <a:buAutoNum type="arabicPeriod"/>
            </a:pPr>
            <a:r>
              <a:rPr lang="en-US" sz="1600"/>
              <a:t>Only use a computer approved by your parent/guardian &amp; counselor for this badge</a:t>
            </a:r>
            <a:endParaRPr/>
          </a:p>
          <a:p>
            <a:pPr marL="342900" lvl="0" indent="-241300" algn="l" rtl="0">
              <a:spcBef>
                <a:spcPts val="320"/>
              </a:spcBef>
              <a:spcAft>
                <a:spcPts val="0"/>
              </a:spcAft>
              <a:buClr>
                <a:schemeClr val="dk1"/>
              </a:buClr>
              <a:buSzPts val="1600"/>
              <a:buFont typeface="Calibri"/>
              <a:buNone/>
            </a:pPr>
            <a:endParaRPr sz="1600"/>
          </a:p>
          <a:p>
            <a:pPr marL="342900" lvl="0" indent="-342900" algn="l" rtl="0">
              <a:spcBef>
                <a:spcPts val="320"/>
              </a:spcBef>
              <a:spcAft>
                <a:spcPts val="0"/>
              </a:spcAft>
              <a:buClr>
                <a:schemeClr val="dk1"/>
              </a:buClr>
              <a:buSzPts val="1600"/>
              <a:buFont typeface="Calibri"/>
              <a:buAutoNum type="arabicPeriod"/>
            </a:pPr>
            <a:r>
              <a:rPr lang="en-US" sz="1600"/>
              <a:t>All downloads of programs, code, and libraries should be approved by your parent/guardian &amp; counselor</a:t>
            </a:r>
            <a:endParaRPr/>
          </a:p>
          <a:p>
            <a:pPr marL="342900" lvl="0" indent="-241300" algn="l" rtl="0">
              <a:spcBef>
                <a:spcPts val="320"/>
              </a:spcBef>
              <a:spcAft>
                <a:spcPts val="0"/>
              </a:spcAft>
              <a:buClr>
                <a:schemeClr val="dk1"/>
              </a:buClr>
              <a:buSzPts val="1600"/>
              <a:buFont typeface="Calibri"/>
              <a:buNone/>
            </a:pPr>
            <a:endParaRPr sz="1600"/>
          </a:p>
          <a:p>
            <a:pPr marL="342900" lvl="0" indent="-342900" algn="l" rtl="0">
              <a:spcBef>
                <a:spcPts val="320"/>
              </a:spcBef>
              <a:spcAft>
                <a:spcPts val="0"/>
              </a:spcAft>
              <a:buClr>
                <a:schemeClr val="dk1"/>
              </a:buClr>
              <a:buSzPts val="1600"/>
              <a:buFont typeface="Calibri"/>
              <a:buAutoNum type="arabicPeriod"/>
            </a:pPr>
            <a:r>
              <a:rPr lang="en-US" sz="1600"/>
              <a:t>Only sites and sources approved by your counselor should be used for reference</a:t>
            </a:r>
            <a:endParaRPr/>
          </a:p>
          <a:p>
            <a:pPr marL="342900" lvl="0" indent="-241300" algn="l" rtl="0">
              <a:spcBef>
                <a:spcPts val="320"/>
              </a:spcBef>
              <a:spcAft>
                <a:spcPts val="0"/>
              </a:spcAft>
              <a:buClr>
                <a:schemeClr val="dk1"/>
              </a:buClr>
              <a:buSzPts val="1600"/>
              <a:buFont typeface="Calibri"/>
              <a:buNone/>
            </a:pPr>
            <a:endParaRPr sz="1600"/>
          </a:p>
          <a:p>
            <a:pPr marL="342900" lvl="0" indent="-342900" algn="l" rtl="0">
              <a:spcBef>
                <a:spcPts val="320"/>
              </a:spcBef>
              <a:spcAft>
                <a:spcPts val="0"/>
              </a:spcAft>
              <a:buClr>
                <a:schemeClr val="dk1"/>
              </a:buClr>
              <a:buSzPts val="1600"/>
              <a:buFont typeface="Calibri"/>
              <a:buAutoNum type="arabicPeriod"/>
            </a:pPr>
            <a:r>
              <a:rPr lang="en-US" sz="1600"/>
              <a:t>You parent/guardian will need to approve and monitor online accounts </a:t>
            </a:r>
            <a:endParaRPr/>
          </a:p>
          <a:p>
            <a:pPr marL="342900" lvl="0" indent="-228600" algn="l" rtl="0">
              <a:spcBef>
                <a:spcPts val="360"/>
              </a:spcBef>
              <a:spcAft>
                <a:spcPts val="0"/>
              </a:spcAft>
              <a:buClr>
                <a:schemeClr val="dk1"/>
              </a:buClr>
              <a:buSzPts val="1800"/>
              <a:buNone/>
            </a:pPr>
            <a:endParaRPr/>
          </a:p>
          <a:p>
            <a:pPr marL="342900" lvl="0" indent="-228600" algn="l" rtl="0">
              <a:spcBef>
                <a:spcPts val="360"/>
              </a:spcBef>
              <a:spcAft>
                <a:spcPts val="0"/>
              </a:spcAft>
              <a:buClr>
                <a:schemeClr val="dk1"/>
              </a:buClr>
              <a:buSzPts val="1800"/>
              <a:buNone/>
            </a:pPr>
            <a:endParaRPr/>
          </a:p>
          <a:p>
            <a:pPr marL="342900" lvl="0" indent="-228600" algn="l" rtl="0">
              <a:spcBef>
                <a:spcPts val="360"/>
              </a:spcBef>
              <a:spcAft>
                <a:spcPts val="0"/>
              </a:spcAft>
              <a:buClr>
                <a:schemeClr val="dk1"/>
              </a:buClr>
              <a:buSzPts val="1800"/>
              <a:buNone/>
            </a:pPr>
            <a:endParaRPr/>
          </a:p>
        </p:txBody>
      </p:sp>
      <p:sp>
        <p:nvSpPr>
          <p:cNvPr id="498" name="Google Shape;498;p9"/>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99" name="Google Shape;499;p9"/>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How we will stay safe</a:t>
            </a:r>
            <a:endParaRPr/>
          </a:p>
        </p:txBody>
      </p:sp>
      <p:pic>
        <p:nvPicPr>
          <p:cNvPr id="500" name="Google Shape;500;p9" descr="Image result for mountain road narrow"/>
          <p:cNvPicPr preferRelativeResize="0"/>
          <p:nvPr/>
        </p:nvPicPr>
        <p:blipFill rotWithShape="1">
          <a:blip r:embed="rId3">
            <a:alphaModFix/>
          </a:blip>
          <a:srcRect/>
          <a:stretch/>
        </p:blipFill>
        <p:spPr>
          <a:xfrm>
            <a:off x="4947934" y="597523"/>
            <a:ext cx="4070248" cy="2289515"/>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0"/>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pic>
        <p:nvPicPr>
          <p:cNvPr id="506" name="Google Shape;506;p10"/>
          <p:cNvPicPr preferRelativeResize="0">
            <a:picLocks noGrp="1"/>
          </p:cNvPicPr>
          <p:nvPr>
            <p:ph type="body" idx="2"/>
          </p:nvPr>
        </p:nvPicPr>
        <p:blipFill rotWithShape="1">
          <a:blip r:embed="rId3">
            <a:alphaModFix/>
          </a:blip>
          <a:srcRect/>
          <a:stretch/>
        </p:blipFill>
        <p:spPr>
          <a:xfrm>
            <a:off x="964416" y="942975"/>
            <a:ext cx="5724665" cy="3257550"/>
          </a:xfrm>
          <a:prstGeom prst="rect">
            <a:avLst/>
          </a:prstGeom>
          <a:noFill/>
          <a:ln>
            <a:noFill/>
          </a:ln>
        </p:spPr>
      </p:pic>
      <p:sp>
        <p:nvSpPr>
          <p:cNvPr id="507" name="Google Shape;507;p10"/>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Industry &amp; Languages</a:t>
            </a:r>
            <a:endParaRPr/>
          </a:p>
        </p:txBody>
      </p:sp>
      <p:sp>
        <p:nvSpPr>
          <p:cNvPr id="508" name="Google Shape;508;p10"/>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Where do we go next?</a:t>
            </a:r>
            <a:endParaRPr/>
          </a:p>
        </p:txBody>
      </p:sp>
      <p:sp>
        <p:nvSpPr>
          <p:cNvPr id="509" name="Google Shape;509;p10"/>
          <p:cNvSpPr txBox="1"/>
          <p:nvPr/>
        </p:nvSpPr>
        <p:spPr>
          <a:xfrm>
            <a:off x="2000250" y="5143500"/>
            <a:ext cx="5143500"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dk1"/>
                </a:solidFill>
                <a:latin typeface="Calibri"/>
                <a:ea typeface="Calibri"/>
                <a:cs typeface="Calibri"/>
                <a:sym typeface="Calibri"/>
                <a:hlinkClick r:id="rId4"/>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5"/>
              </a:rPr>
              <a:t>CC BY-SA</a:t>
            </a:r>
            <a:endParaRPr sz="900">
              <a:solidFill>
                <a:schemeClr val="dk1"/>
              </a:solidFill>
              <a:latin typeface="Calibri"/>
              <a:ea typeface="Calibri"/>
              <a:cs typeface="Calibri"/>
              <a:sym typeface="Calibri"/>
            </a:endParaRPr>
          </a:p>
        </p:txBody>
      </p:sp>
      <p:pic>
        <p:nvPicPr>
          <p:cNvPr id="510" name="Google Shape;510;p10"/>
          <p:cNvPicPr preferRelativeResize="0"/>
          <p:nvPr/>
        </p:nvPicPr>
        <p:blipFill rotWithShape="1">
          <a:blip r:embed="rId6">
            <a:alphaModFix/>
          </a:blip>
          <a:srcRect/>
          <a:stretch/>
        </p:blipFill>
        <p:spPr>
          <a:xfrm>
            <a:off x="6689080" y="952897"/>
            <a:ext cx="2383669" cy="2645872"/>
          </a:xfrm>
          <a:prstGeom prst="rect">
            <a:avLst/>
          </a:prstGeom>
          <a:noFill/>
          <a:ln>
            <a:noFill/>
          </a:ln>
        </p:spPr>
      </p:pic>
      <p:sp>
        <p:nvSpPr>
          <p:cNvPr id="511" name="Google Shape;511;p10"/>
          <p:cNvSpPr txBox="1"/>
          <p:nvPr/>
        </p:nvSpPr>
        <p:spPr>
          <a:xfrm>
            <a:off x="8018980" y="1241719"/>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2" name="Google Shape;512;p10"/>
          <p:cNvSpPr txBox="1"/>
          <p:nvPr/>
        </p:nvSpPr>
        <p:spPr>
          <a:xfrm>
            <a:off x="7193426" y="1463049"/>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3" name="Google Shape;513;p10"/>
          <p:cNvSpPr txBox="1"/>
          <p:nvPr/>
        </p:nvSpPr>
        <p:spPr>
          <a:xfrm>
            <a:off x="8253573" y="2274975"/>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4" name="Google Shape;514;p10"/>
          <p:cNvSpPr txBox="1"/>
          <p:nvPr/>
        </p:nvSpPr>
        <p:spPr>
          <a:xfrm>
            <a:off x="7143750" y="2698938"/>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5" name="Google Shape;515;p10"/>
          <p:cNvSpPr txBox="1"/>
          <p:nvPr/>
        </p:nvSpPr>
        <p:spPr>
          <a:xfrm>
            <a:off x="7388616" y="2275987"/>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6" name="Google Shape;516;p10"/>
          <p:cNvSpPr txBox="1"/>
          <p:nvPr/>
        </p:nvSpPr>
        <p:spPr>
          <a:xfrm>
            <a:off x="8095823" y="1945501"/>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
        <p:nvSpPr>
          <p:cNvPr id="517" name="Google Shape;517;p10"/>
          <p:cNvSpPr txBox="1"/>
          <p:nvPr/>
        </p:nvSpPr>
        <p:spPr>
          <a:xfrm>
            <a:off x="8042743" y="2981477"/>
            <a:ext cx="3212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entury"/>
                <a:ea typeface="Century"/>
                <a:cs typeface="Century"/>
                <a:sym typeface="Century"/>
              </a:rPr>
              <a:t>?</a:t>
            </a:r>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BC8CE-EDFE-44DC-B34C-51D5239ABD10}"/>
              </a:ext>
            </a:extLst>
          </p:cNvPr>
          <p:cNvSpPr>
            <a:spLocks noGrp="1"/>
          </p:cNvSpPr>
          <p:nvPr>
            <p:ph type="title"/>
          </p:nvPr>
        </p:nvSpPr>
        <p:spPr/>
        <p:txBody>
          <a:bodyPr/>
          <a:lstStyle/>
          <a:p>
            <a:r>
              <a:rPr lang="en-US" dirty="0"/>
              <a:t>Goals </a:t>
            </a:r>
          </a:p>
        </p:txBody>
      </p:sp>
      <p:sp>
        <p:nvSpPr>
          <p:cNvPr id="5" name="Text Placeholder 4">
            <a:extLst>
              <a:ext uri="{FF2B5EF4-FFF2-40B4-BE49-F238E27FC236}">
                <a16:creationId xmlns:a16="http://schemas.microsoft.com/office/drawing/2014/main" id="{388AF9A6-04B0-41C9-8153-0A24A00F9E31}"/>
              </a:ext>
            </a:extLst>
          </p:cNvPr>
          <p:cNvSpPr>
            <a:spLocks noGrp="1"/>
          </p:cNvSpPr>
          <p:nvPr>
            <p:ph type="body" idx="3"/>
          </p:nvPr>
        </p:nvSpPr>
        <p:spPr/>
        <p:txBody>
          <a:bodyPr/>
          <a:lstStyle/>
          <a:p>
            <a:r>
              <a:rPr lang="en-US" dirty="0"/>
              <a:t>Expose you to programming concepts and introduce you to coding</a:t>
            </a:r>
          </a:p>
        </p:txBody>
      </p:sp>
      <p:pic>
        <p:nvPicPr>
          <p:cNvPr id="1026" name="Picture 2" descr="Image result for learning to ride a bike holding seat">
            <a:extLst>
              <a:ext uri="{FF2B5EF4-FFF2-40B4-BE49-F238E27FC236}">
                <a16:creationId xmlns:a16="http://schemas.microsoft.com/office/drawing/2014/main" id="{D2EBB38E-2675-4DDF-9779-564260129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50" y="1044901"/>
            <a:ext cx="3090674" cy="30906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263D99E5-ACE4-4433-8C44-02CF35D8D7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894"/>
          <a:stretch/>
        </p:blipFill>
        <p:spPr bwMode="auto">
          <a:xfrm>
            <a:off x="3417281" y="1044901"/>
            <a:ext cx="2691379" cy="30906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33A026-7A51-46B9-80BA-5BB3E96BDB8B}"/>
              </a:ext>
            </a:extLst>
          </p:cNvPr>
          <p:cNvSpPr txBox="1"/>
          <p:nvPr/>
        </p:nvSpPr>
        <p:spPr>
          <a:xfrm>
            <a:off x="-41579" y="4156132"/>
            <a:ext cx="3336131" cy="304800"/>
          </a:xfrm>
          <a:prstGeom prst="rect">
            <a:avLst/>
          </a:prstGeom>
          <a:noFill/>
        </p:spPr>
        <p:txBody>
          <a:bodyPr wrap="square" rtlCol="0">
            <a:spAutoFit/>
          </a:bodyPr>
          <a:lstStyle/>
          <a:p>
            <a:pPr algn="ctr"/>
            <a:r>
              <a:rPr lang="en-US" dirty="0"/>
              <a:t>Start you off safely</a:t>
            </a:r>
          </a:p>
        </p:txBody>
      </p:sp>
      <p:sp>
        <p:nvSpPr>
          <p:cNvPr id="16" name="TextBox 15">
            <a:extLst>
              <a:ext uri="{FF2B5EF4-FFF2-40B4-BE49-F238E27FC236}">
                <a16:creationId xmlns:a16="http://schemas.microsoft.com/office/drawing/2014/main" id="{2BDA5A30-6546-4FD2-BADA-466F90A8F95B}"/>
              </a:ext>
            </a:extLst>
          </p:cNvPr>
          <p:cNvSpPr txBox="1"/>
          <p:nvPr/>
        </p:nvSpPr>
        <p:spPr>
          <a:xfrm>
            <a:off x="3417281" y="4156132"/>
            <a:ext cx="2905125" cy="304800"/>
          </a:xfrm>
          <a:prstGeom prst="rect">
            <a:avLst/>
          </a:prstGeom>
          <a:noFill/>
        </p:spPr>
        <p:txBody>
          <a:bodyPr wrap="square" rtlCol="0">
            <a:spAutoFit/>
          </a:bodyPr>
          <a:lstStyle/>
          <a:p>
            <a:pPr algn="ctr"/>
            <a:r>
              <a:rPr lang="en-US" dirty="0"/>
              <a:t>Get you going on your own</a:t>
            </a:r>
          </a:p>
        </p:txBody>
      </p:sp>
      <p:pic>
        <p:nvPicPr>
          <p:cNvPr id="1034" name="Picture 10" descr="Related image">
            <a:extLst>
              <a:ext uri="{FF2B5EF4-FFF2-40B4-BE49-F238E27FC236}">
                <a16:creationId xmlns:a16="http://schemas.microsoft.com/office/drawing/2014/main" id="{A6DE54EF-7082-4B8C-8EFE-D76BBACE1A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61" r="20674"/>
          <a:stretch/>
        </p:blipFill>
        <p:spPr bwMode="auto">
          <a:xfrm>
            <a:off x="6326414" y="1044902"/>
            <a:ext cx="2617561" cy="30741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60E0C06-A021-40AB-A010-C160FBA58DBE}"/>
              </a:ext>
            </a:extLst>
          </p:cNvPr>
          <p:cNvSpPr txBox="1"/>
          <p:nvPr/>
        </p:nvSpPr>
        <p:spPr>
          <a:xfrm>
            <a:off x="6182631" y="4135575"/>
            <a:ext cx="2905125" cy="304800"/>
          </a:xfrm>
          <a:prstGeom prst="rect">
            <a:avLst/>
          </a:prstGeom>
          <a:noFill/>
        </p:spPr>
        <p:txBody>
          <a:bodyPr wrap="square" rtlCol="0">
            <a:spAutoFit/>
          </a:bodyPr>
          <a:lstStyle/>
          <a:p>
            <a:pPr algn="ctr"/>
            <a:r>
              <a:rPr lang="en-US" dirty="0"/>
              <a:t>Not this!</a:t>
            </a:r>
          </a:p>
        </p:txBody>
      </p:sp>
    </p:spTree>
    <p:extLst>
      <p:ext uri="{BB962C8B-B14F-4D97-AF65-F5344CB8AC3E}">
        <p14:creationId xmlns:p14="http://schemas.microsoft.com/office/powerpoint/2010/main" val="142936463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Requirement #1 - Safety</a:t>
            </a:r>
            <a:endParaRPr/>
          </a:p>
        </p:txBody>
      </p:sp>
      <p:grpSp>
        <p:nvGrpSpPr>
          <p:cNvPr id="428" name="Google Shape;428;p2"/>
          <p:cNvGrpSpPr/>
          <p:nvPr/>
        </p:nvGrpSpPr>
        <p:grpSpPr>
          <a:xfrm>
            <a:off x="84826" y="1005723"/>
            <a:ext cx="8983873" cy="3379704"/>
            <a:chOff x="3863" y="-61077"/>
            <a:chExt cx="8983873" cy="3379704"/>
          </a:xfrm>
        </p:grpSpPr>
        <p:sp>
          <p:nvSpPr>
            <p:cNvPr id="429" name="Google Shape;429;p2"/>
            <p:cNvSpPr/>
            <p:nvPr/>
          </p:nvSpPr>
          <p:spPr>
            <a:xfrm>
              <a:off x="3863" y="52751"/>
              <a:ext cx="4425553" cy="3257550"/>
            </a:xfrm>
            <a:prstGeom prst="roundRect">
              <a:avLst>
                <a:gd name="adj" fmla="val 10000"/>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txBox="1"/>
            <p:nvPr/>
          </p:nvSpPr>
          <p:spPr>
            <a:xfrm>
              <a:off x="3863" y="1355771"/>
              <a:ext cx="4425553" cy="1303020"/>
            </a:xfrm>
            <a:prstGeom prst="rect">
              <a:avLst/>
            </a:prstGeom>
            <a:noFill/>
            <a:ln>
              <a:noFill/>
            </a:ln>
          </p:spPr>
          <p:txBody>
            <a:bodyPr spcFirstLastPara="1" wrap="square" lIns="327150" tIns="327150" rIns="327150" bIns="327150" anchor="ctr" anchorCtr="0">
              <a:noAutofit/>
            </a:bodyPr>
            <a:lstStyle/>
            <a:p>
              <a:pPr marL="0" marR="0" lvl="0" indent="0" algn="ctr" rtl="0">
                <a:lnSpc>
                  <a:spcPct val="90000"/>
                </a:lnSpc>
                <a:spcBef>
                  <a:spcPts val="0"/>
                </a:spcBef>
                <a:spcAft>
                  <a:spcPts val="0"/>
                </a:spcAft>
                <a:buClr>
                  <a:schemeClr val="lt1"/>
                </a:buClr>
                <a:buSzPts val="4600"/>
                <a:buFont typeface="Calibri"/>
                <a:buNone/>
              </a:pPr>
              <a:r>
                <a:rPr lang="en-US" sz="4600" b="0" i="0" u="none" strike="noStrike" cap="none">
                  <a:solidFill>
                    <a:schemeClr val="lt1"/>
                  </a:solidFill>
                  <a:latin typeface="Calibri"/>
                  <a:ea typeface="Calibri"/>
                  <a:cs typeface="Calibri"/>
                  <a:sym typeface="Calibri"/>
                </a:rPr>
                <a:t>Physical</a:t>
              </a:r>
              <a:endParaRPr/>
            </a:p>
          </p:txBody>
        </p:sp>
        <p:sp>
          <p:nvSpPr>
            <p:cNvPr id="431" name="Google Shape;431;p2"/>
            <p:cNvSpPr/>
            <p:nvPr/>
          </p:nvSpPr>
          <p:spPr>
            <a:xfrm>
              <a:off x="1408789" y="-52751"/>
              <a:ext cx="1615701" cy="1686678"/>
            </a:xfrm>
            <a:prstGeom prst="ellipse">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4562183" y="61077"/>
              <a:ext cx="4425553" cy="3257550"/>
            </a:xfrm>
            <a:prstGeom prst="roundRect">
              <a:avLst>
                <a:gd name="adj" fmla="val 10000"/>
              </a:avLst>
            </a:prstGeom>
            <a:solidFill>
              <a:srgbClr val="00009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txBox="1"/>
            <p:nvPr/>
          </p:nvSpPr>
          <p:spPr>
            <a:xfrm>
              <a:off x="4562183" y="1364097"/>
              <a:ext cx="4425553" cy="1303020"/>
            </a:xfrm>
            <a:prstGeom prst="rect">
              <a:avLst/>
            </a:prstGeom>
            <a:noFill/>
            <a:ln>
              <a:noFill/>
            </a:ln>
          </p:spPr>
          <p:txBody>
            <a:bodyPr spcFirstLastPara="1" wrap="square" lIns="327150" tIns="327150" rIns="327150" bIns="327150" anchor="ctr" anchorCtr="0">
              <a:noAutofit/>
            </a:bodyPr>
            <a:lstStyle/>
            <a:p>
              <a:pPr marL="0" marR="0" lvl="0" indent="0" algn="ctr" rtl="0">
                <a:lnSpc>
                  <a:spcPct val="90000"/>
                </a:lnSpc>
                <a:spcBef>
                  <a:spcPts val="0"/>
                </a:spcBef>
                <a:spcAft>
                  <a:spcPts val="0"/>
                </a:spcAft>
                <a:buClr>
                  <a:schemeClr val="lt1"/>
                </a:buClr>
                <a:buSzPts val="4600"/>
                <a:buFont typeface="Calibri"/>
                <a:buNone/>
              </a:pPr>
              <a:r>
                <a:rPr lang="en-US" sz="4600" b="0" i="0" u="none" strike="noStrike" cap="none">
                  <a:solidFill>
                    <a:schemeClr val="lt1"/>
                  </a:solidFill>
                  <a:latin typeface="Calibri"/>
                  <a:ea typeface="Calibri"/>
                  <a:cs typeface="Calibri"/>
                  <a:sym typeface="Calibri"/>
                </a:rPr>
                <a:t>Online</a:t>
              </a:r>
              <a:endParaRPr/>
            </a:p>
          </p:txBody>
        </p:sp>
        <p:sp>
          <p:nvSpPr>
            <p:cNvPr id="434" name="Google Shape;434;p2"/>
            <p:cNvSpPr/>
            <p:nvPr/>
          </p:nvSpPr>
          <p:spPr>
            <a:xfrm>
              <a:off x="5867777" y="-61077"/>
              <a:ext cx="1814365" cy="1719980"/>
            </a:xfrm>
            <a:prstGeom prst="ellipse">
              <a:avLst/>
            </a:prstGeom>
            <a:blipFill rotWithShape="1">
              <a:blip r:embed="rId4">
                <a:alphaModFix/>
              </a:blip>
              <a:stretch>
                <a:fillRect l="-13997" r="-13999"/>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34786" y="2626586"/>
              <a:ext cx="2312430" cy="488632"/>
            </a:xfrm>
            <a:prstGeom prst="leftRightArrow">
              <a:avLst>
                <a:gd name="adj1" fmla="val 50000"/>
                <a:gd name="adj2" fmla="val 50000"/>
              </a:avLst>
            </a:prstGeom>
            <a:solidFill>
              <a:srgbClr val="D1CBD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41" name="Google Shape;441;p3"/>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Physical Safety</a:t>
            </a:r>
            <a:endParaRPr/>
          </a:p>
        </p:txBody>
      </p:sp>
      <p:sp>
        <p:nvSpPr>
          <p:cNvPr id="442" name="Google Shape;442;p3"/>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endParaRPr/>
          </a:p>
        </p:txBody>
      </p:sp>
      <p:pic>
        <p:nvPicPr>
          <p:cNvPr id="443" name="Google Shape;443;p3"/>
          <p:cNvPicPr preferRelativeResize="0"/>
          <p:nvPr/>
        </p:nvPicPr>
        <p:blipFill rotWithShape="1">
          <a:blip r:embed="rId3">
            <a:alphaModFix/>
          </a:blip>
          <a:srcRect/>
          <a:stretch/>
        </p:blipFill>
        <p:spPr>
          <a:xfrm>
            <a:off x="71250" y="1066800"/>
            <a:ext cx="3806801" cy="3560206"/>
          </a:xfrm>
          <a:prstGeom prst="rect">
            <a:avLst/>
          </a:prstGeom>
          <a:noFill/>
          <a:ln>
            <a:noFill/>
          </a:ln>
        </p:spPr>
      </p:pic>
      <p:sp>
        <p:nvSpPr>
          <p:cNvPr id="444" name="Google Shape;444;p3"/>
          <p:cNvSpPr txBox="1"/>
          <p:nvPr/>
        </p:nvSpPr>
        <p:spPr>
          <a:xfrm>
            <a:off x="4129837" y="1066800"/>
            <a:ext cx="4942913" cy="2646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strike="noStrike" cap="none">
                <a:solidFill>
                  <a:schemeClr val="dk1"/>
                </a:solidFill>
                <a:latin typeface="Century Gothic"/>
                <a:ea typeface="Century Gothic"/>
                <a:cs typeface="Century Gothic"/>
                <a:sym typeface="Century Gothic"/>
              </a:rPr>
              <a:t>Programming can be harmful if</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You are not seated properly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Your monitor is not at the right viewing angle</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Your elbows are not at 90 degrees</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Head positioned correctly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Area is not well lit</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Electrical cords neat and grounded </a:t>
            </a:r>
            <a:endParaRPr/>
          </a:p>
          <a:p>
            <a:pPr marL="342900" marR="0" lvl="0" indent="-241300" algn="l" rtl="0">
              <a:spcBef>
                <a:spcPts val="0"/>
              </a:spcBef>
              <a:spcAft>
                <a:spcPts val="0"/>
              </a:spcAft>
              <a:buClr>
                <a:schemeClr val="dk1"/>
              </a:buClr>
              <a:buSzPts val="1600"/>
              <a:buFont typeface="Calibri"/>
              <a:buNone/>
            </a:pPr>
            <a:endParaRPr sz="16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Physical Safety</a:t>
            </a:r>
            <a:endParaRPr/>
          </a:p>
        </p:txBody>
      </p:sp>
      <p:sp>
        <p:nvSpPr>
          <p:cNvPr id="451" name="Google Shape;451;p4"/>
          <p:cNvSpPr txBox="1"/>
          <p:nvPr/>
        </p:nvSpPr>
        <p:spPr>
          <a:xfrm>
            <a:off x="306783" y="6375611"/>
            <a:ext cx="563724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dk1"/>
                </a:solidFill>
                <a:latin typeface="Calibri"/>
                <a:ea typeface="Calibri"/>
                <a:cs typeface="Calibri"/>
                <a:sym typeface="Calibri"/>
                <a:hlinkClick r:id="rId3"/>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4"/>
              </a:rPr>
              <a:t>CC BY-SA</a:t>
            </a:r>
            <a:endParaRPr sz="900">
              <a:solidFill>
                <a:schemeClr val="dk1"/>
              </a:solidFill>
              <a:latin typeface="Calibri"/>
              <a:ea typeface="Calibri"/>
              <a:cs typeface="Calibri"/>
              <a:sym typeface="Calibri"/>
            </a:endParaRPr>
          </a:p>
        </p:txBody>
      </p:sp>
      <p:sp>
        <p:nvSpPr>
          <p:cNvPr id="452" name="Google Shape;452;p4"/>
          <p:cNvSpPr txBox="1"/>
          <p:nvPr/>
        </p:nvSpPr>
        <p:spPr>
          <a:xfrm>
            <a:off x="4119937" y="1066800"/>
            <a:ext cx="4942913" cy="32316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entury Gothic"/>
                <a:ea typeface="Century Gothic"/>
                <a:cs typeface="Century Gothic"/>
                <a:sym typeface="Century Gothic"/>
              </a:rPr>
              <a:t>Repetitive Stress Injuries</a:t>
            </a:r>
            <a:endParaRPr/>
          </a:p>
          <a:p>
            <a:pPr marL="0" marR="0" lvl="0" indent="0" algn="l" rtl="0">
              <a:spcBef>
                <a:spcPts val="0"/>
              </a:spcBef>
              <a:spcAft>
                <a:spcPts val="0"/>
              </a:spcAft>
              <a:buNone/>
            </a:pPr>
            <a:r>
              <a:rPr lang="en-US" sz="1600">
                <a:solidFill>
                  <a:schemeClr val="dk1"/>
                </a:solidFill>
                <a:latin typeface="Century Gothic"/>
                <a:ea typeface="Century Gothic"/>
                <a:cs typeface="Century Gothic"/>
                <a:sym typeface="Century Gothic"/>
              </a:rPr>
              <a:t>Caused by stress on your joints from muscles and tendons.  Very painful!</a:t>
            </a:r>
            <a:endParaRPr/>
          </a:p>
          <a:p>
            <a:pPr marL="0" marR="0" lvl="0" indent="0" algn="l" rtl="0">
              <a:spcBef>
                <a:spcPts val="0"/>
              </a:spcBef>
              <a:spcAft>
                <a:spcPts val="0"/>
              </a:spcAft>
              <a:buNone/>
            </a:pPr>
            <a:endParaRPr sz="160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en-US" sz="1600" b="1">
                <a:solidFill>
                  <a:schemeClr val="dk1"/>
                </a:solidFill>
                <a:latin typeface="Century Gothic"/>
                <a:ea typeface="Century Gothic"/>
                <a:cs typeface="Century Gothic"/>
                <a:sym typeface="Century Gothic"/>
              </a:rPr>
              <a:t>Types</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Carpel Tunnel - Wrist </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Cervical Radiculopathy - Neck</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Epicondylitis - Elbow</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Reflex Sympathetic Dystrophy - Hands</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entury Gothic"/>
                <a:ea typeface="Century Gothic"/>
                <a:cs typeface="Century Gothic"/>
                <a:sym typeface="Century Gothic"/>
              </a:rPr>
              <a:t>Tendonitis = Elbows, Wrists</a:t>
            </a:r>
            <a:endParaRPr/>
          </a:p>
          <a:p>
            <a:pPr marL="342900" marR="0" lvl="0" indent="-241300" algn="l" rtl="0">
              <a:spcBef>
                <a:spcPts val="0"/>
              </a:spcBef>
              <a:spcAft>
                <a:spcPts val="0"/>
              </a:spcAft>
              <a:buClr>
                <a:schemeClr val="dk1"/>
              </a:buClr>
              <a:buSzPts val="1600"/>
              <a:buFont typeface="Calibri"/>
              <a:buNone/>
            </a:pPr>
            <a:endParaRPr sz="16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453" name="Google Shape;453;p4" descr="Image result for repetitive stress injury"/>
          <p:cNvPicPr preferRelativeResize="0">
            <a:picLocks noGrp="1"/>
          </p:cNvPicPr>
          <p:nvPr>
            <p:ph type="body" idx="2"/>
          </p:nvPr>
        </p:nvPicPr>
        <p:blipFill rotWithShape="1">
          <a:blip r:embed="rId5">
            <a:alphaModFix/>
          </a:blip>
          <a:srcRect/>
          <a:stretch/>
        </p:blipFill>
        <p:spPr>
          <a:xfrm>
            <a:off x="306783" y="1144177"/>
            <a:ext cx="3135060" cy="313506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Physical Safety</a:t>
            </a:r>
            <a:endParaRPr/>
          </a:p>
        </p:txBody>
      </p:sp>
      <p:sp>
        <p:nvSpPr>
          <p:cNvPr id="460" name="Google Shape;460;p5"/>
          <p:cNvSpPr txBox="1"/>
          <p:nvPr/>
        </p:nvSpPr>
        <p:spPr>
          <a:xfrm>
            <a:off x="306783" y="6375611"/>
            <a:ext cx="563724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dk1"/>
                </a:solidFill>
                <a:latin typeface="Calibri"/>
                <a:ea typeface="Calibri"/>
                <a:cs typeface="Calibri"/>
                <a:sym typeface="Calibri"/>
                <a:hlinkClick r:id="rId3"/>
              </a:rPr>
              <a:t>This Photo</a:t>
            </a:r>
            <a:r>
              <a:rPr lang="en-US" sz="900">
                <a:solidFill>
                  <a:schemeClr val="dk1"/>
                </a:solidFill>
                <a:latin typeface="Calibri"/>
                <a:ea typeface="Calibri"/>
                <a:cs typeface="Calibri"/>
                <a:sym typeface="Calibri"/>
              </a:rPr>
              <a:t> by Unknown Author is licensed under </a:t>
            </a:r>
            <a:r>
              <a:rPr lang="en-US" sz="900" u="sng">
                <a:solidFill>
                  <a:schemeClr val="dk1"/>
                </a:solidFill>
                <a:latin typeface="Calibri"/>
                <a:ea typeface="Calibri"/>
                <a:cs typeface="Calibri"/>
                <a:sym typeface="Calibri"/>
                <a:hlinkClick r:id="rId4"/>
              </a:rPr>
              <a:t>CC BY-SA</a:t>
            </a:r>
            <a:endParaRPr sz="900">
              <a:solidFill>
                <a:schemeClr val="dk1"/>
              </a:solidFill>
              <a:latin typeface="Calibri"/>
              <a:ea typeface="Calibri"/>
              <a:cs typeface="Calibri"/>
              <a:sym typeface="Calibri"/>
            </a:endParaRPr>
          </a:p>
        </p:txBody>
      </p:sp>
      <p:sp>
        <p:nvSpPr>
          <p:cNvPr id="461" name="Google Shape;461;p5"/>
          <p:cNvSpPr txBox="1"/>
          <p:nvPr/>
        </p:nvSpPr>
        <p:spPr>
          <a:xfrm>
            <a:off x="4119937" y="1066800"/>
            <a:ext cx="4942913" cy="24006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Century Gothic"/>
                <a:ea typeface="Century Gothic"/>
                <a:cs typeface="Century Gothic"/>
                <a:sym typeface="Century Gothic"/>
              </a:rPr>
              <a:t>Prevention</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Sit Properly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Take Breaks</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Standing Desks</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Look Away to Prevent Eye Strain</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Get up and move</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entury Gothic"/>
                <a:ea typeface="Century Gothic"/>
                <a:cs typeface="Century Gothic"/>
                <a:sym typeface="Century Gothic"/>
              </a:rPr>
              <a:t>Stretch neck and wrists</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462" name="Google Shape;462;p5" descr="Image result for computer program take a break"/>
          <p:cNvPicPr preferRelativeResize="0"/>
          <p:nvPr/>
        </p:nvPicPr>
        <p:blipFill rotWithShape="1">
          <a:blip r:embed="rId5">
            <a:alphaModFix/>
          </a:blip>
          <a:srcRect/>
          <a:stretch/>
        </p:blipFill>
        <p:spPr>
          <a:xfrm>
            <a:off x="171290" y="1113559"/>
            <a:ext cx="3586350" cy="3418076"/>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6"/>
          <p:cNvPicPr preferRelativeResize="0"/>
          <p:nvPr/>
        </p:nvPicPr>
        <p:blipFill rotWithShape="1">
          <a:blip r:embed="rId3">
            <a:alphaModFix/>
          </a:blip>
          <a:srcRect/>
          <a:stretch/>
        </p:blipFill>
        <p:spPr>
          <a:xfrm>
            <a:off x="5608706" y="1490470"/>
            <a:ext cx="2257425" cy="2028825"/>
          </a:xfrm>
          <a:prstGeom prst="rect">
            <a:avLst/>
          </a:prstGeom>
          <a:noFill/>
          <a:ln>
            <a:noFill/>
          </a:ln>
        </p:spPr>
      </p:pic>
      <p:sp>
        <p:nvSpPr>
          <p:cNvPr id="468" name="Google Shape;468;p6"/>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69" name="Google Shape;469;p6"/>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70" name="Google Shape;470;p6"/>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endParaRPr/>
          </a:p>
        </p:txBody>
      </p:sp>
      <p:pic>
        <p:nvPicPr>
          <p:cNvPr id="471" name="Google Shape;471;p6" descr="Image result for cyber chip"/>
          <p:cNvPicPr preferRelativeResize="0"/>
          <p:nvPr/>
        </p:nvPicPr>
        <p:blipFill rotWithShape="1">
          <a:blip r:embed="rId4">
            <a:alphaModFix/>
          </a:blip>
          <a:srcRect/>
          <a:stretch/>
        </p:blipFill>
        <p:spPr>
          <a:xfrm>
            <a:off x="81151" y="1018111"/>
            <a:ext cx="4544314" cy="3423383"/>
          </a:xfrm>
          <a:prstGeom prst="rect">
            <a:avLst/>
          </a:prstGeom>
          <a:noFill/>
          <a:ln>
            <a:noFill/>
          </a:ln>
        </p:spPr>
      </p:pic>
      <p:sp>
        <p:nvSpPr>
          <p:cNvPr id="472" name="Google Shape;472;p6"/>
          <p:cNvSpPr txBox="1"/>
          <p:nvPr/>
        </p:nvSpPr>
        <p:spPr>
          <a:xfrm>
            <a:off x="5034223" y="542985"/>
            <a:ext cx="3406392"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entury Gothic"/>
                <a:ea typeface="Century Gothic"/>
                <a:cs typeface="Century Gothic"/>
                <a:sym typeface="Century Gothic"/>
              </a:rPr>
              <a:t>You have already!</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Read and sign the Level II Internet Safety Pledge from NetSmartz</a:t>
            </a:r>
            <a:endParaRPr sz="1800">
              <a:solidFill>
                <a:schemeClr val="dk1"/>
              </a:solidFill>
              <a:latin typeface="Calibri"/>
              <a:ea typeface="Calibri"/>
              <a:cs typeface="Calibri"/>
              <a:sym typeface="Calibri"/>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Written and signed a personalized contract with your parent or guardian that outlines rules for using the computer and mobile devices, including what you can download, what you can post, and consequences for inappropriate use.</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entury Gothic"/>
              <a:ea typeface="Century Gothic"/>
              <a:cs typeface="Century Gothic"/>
              <a:sym typeface="Century Gothic"/>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entury Gothic"/>
              <a:ea typeface="Century Gothic"/>
              <a:cs typeface="Century Gothic"/>
              <a:sym typeface="Century Gothic"/>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5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pic>
        <p:nvPicPr>
          <p:cNvPr id="478" name="Google Shape;478;p7"/>
          <p:cNvPicPr preferRelativeResize="0">
            <a:picLocks noGrp="1"/>
          </p:cNvPicPr>
          <p:nvPr>
            <p:ph type="body" idx="2"/>
          </p:nvPr>
        </p:nvPicPr>
        <p:blipFill rotWithShape="1">
          <a:blip r:embed="rId3">
            <a:alphaModFix/>
          </a:blip>
          <a:srcRect/>
          <a:stretch/>
        </p:blipFill>
        <p:spPr>
          <a:xfrm>
            <a:off x="6629538" y="127320"/>
            <a:ext cx="2443200" cy="3257700"/>
          </a:xfrm>
          <a:prstGeom prst="rect">
            <a:avLst/>
          </a:prstGeom>
          <a:noFill/>
          <a:ln>
            <a:noFill/>
          </a:ln>
        </p:spPr>
      </p:pic>
      <p:sp>
        <p:nvSpPr>
          <p:cNvPr id="479" name="Google Shape;479;p7"/>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80" name="Google Shape;480;p7"/>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What Else?</a:t>
            </a:r>
            <a:endParaRPr/>
          </a:p>
        </p:txBody>
      </p:sp>
      <p:sp>
        <p:nvSpPr>
          <p:cNvPr id="481" name="Google Shape;481;p7"/>
          <p:cNvSpPr/>
          <p:nvPr/>
        </p:nvSpPr>
        <p:spPr>
          <a:xfrm>
            <a:off x="5187338" y="749923"/>
            <a:ext cx="1748413" cy="1338597"/>
          </a:xfrm>
          <a:prstGeom prst="wedgeRectCallout">
            <a:avLst>
              <a:gd name="adj1" fmla="val 91922"/>
              <a:gd name="adj2" fmla="val 98457"/>
            </a:avLst>
          </a:prstGeom>
          <a:solidFill>
            <a:srgbClr val="FFFF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With Great Power Comes Great Responsibility</a:t>
            </a:r>
            <a:endParaRPr/>
          </a:p>
        </p:txBody>
      </p:sp>
      <p:sp>
        <p:nvSpPr>
          <p:cNvPr id="482" name="Google Shape;482;p7"/>
          <p:cNvSpPr txBox="1"/>
          <p:nvPr/>
        </p:nvSpPr>
        <p:spPr>
          <a:xfrm>
            <a:off x="81151" y="1066800"/>
            <a:ext cx="4573976" cy="3257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r>
              <a:rPr lang="en-US" sz="1600" b="1" u="sng">
                <a:solidFill>
                  <a:schemeClr val="dk1"/>
                </a:solidFill>
                <a:latin typeface="Century Gothic"/>
                <a:ea typeface="Century Gothic"/>
                <a:cs typeface="Century Gothic"/>
                <a:sym typeface="Century Gothic"/>
              </a:rPr>
              <a:t>Programmers can</a:t>
            </a:r>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Materially impact their computers by installing software to write code</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Download source code that can compromise their machine</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Install libraries or programs that may have adware, malware, viruses</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Affect features at low level that can expose their computer to risks </a:t>
            </a:r>
            <a:endParaRPr/>
          </a:p>
          <a:p>
            <a:pPr marL="342900" marR="0" lvl="0" indent="-228600" algn="l" rtl="0">
              <a:spcBef>
                <a:spcPts val="36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a:p>
            <a:pPr marL="342900" marR="0" lvl="0" indent="-228600" algn="l" rtl="0">
              <a:spcBef>
                <a:spcPts val="36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 calcmode="lin" valueType="num">
                                      <p:cBhvr additive="base">
                                        <p:cTn id="7" dur="1000"/>
                                        <p:tgtEl>
                                          <p:spTgt spid="47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81"/>
                                        </p:tgtEl>
                                        <p:attrNameLst>
                                          <p:attrName>style.visibility</p:attrName>
                                        </p:attrNameLst>
                                      </p:cBhvr>
                                      <p:to>
                                        <p:strVal val="visible"/>
                                      </p:to>
                                    </p:set>
                                    <p:animEffect transition="in" filter="fade">
                                      <p:cBhvr>
                                        <p:cTn id="11" dur="500"/>
                                        <p:tgtEl>
                                          <p:spTgt spid="4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81"/>
                                        </p:tgtEl>
                                      </p:cBhvr>
                                    </p:animEffect>
                                    <p:set>
                                      <p:cBhvr>
                                        <p:cTn id="16" dur="1" fill="hold">
                                          <p:stCondLst>
                                            <p:cond delay="500"/>
                                          </p:stCondLst>
                                        </p:cTn>
                                        <p:tgtEl>
                                          <p:spTgt spid="481"/>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482"/>
                                        </p:tgtEl>
                                        <p:attrNameLst>
                                          <p:attrName>style.visibility</p:attrName>
                                        </p:attrNameLst>
                                      </p:cBhvr>
                                      <p:to>
                                        <p:strVal val="visible"/>
                                      </p:to>
                                    </p:set>
                                    <p:animEffect transition="in" filter="fade">
                                      <p:cBhvr>
                                        <p:cTn id="19" dur="500"/>
                                        <p:tgtEl>
                                          <p:spTgt spid="482"/>
                                        </p:tgtEl>
                                      </p:cBhvr>
                                    </p:animEffect>
                                  </p:childTnLst>
                                </p:cTn>
                              </p:par>
                            </p:childTnLst>
                          </p:cTn>
                        </p:par>
                        <p:par>
                          <p:cTn id="20" fill="hold">
                            <p:stCondLst>
                              <p:cond delay="500"/>
                            </p:stCondLst>
                            <p:childTnLst>
                              <p:par>
                                <p:cTn id="21" presetID="2" presetClass="exit" presetSubtype="1" fill="hold" nodeType="afterEffect">
                                  <p:stCondLst>
                                    <p:cond delay="0"/>
                                  </p:stCondLst>
                                  <p:childTnLst>
                                    <p:anim calcmode="lin" valueType="num">
                                      <p:cBhvr additive="base">
                                        <p:cTn id="22" dur="1000"/>
                                        <p:tgtEl>
                                          <p:spTgt spid="478"/>
                                        </p:tgtEl>
                                        <p:attrNameLst>
                                          <p:attrName>ppt_y</p:attrName>
                                        </p:attrNameLst>
                                      </p:cBhvr>
                                      <p:tavLst>
                                        <p:tav tm="0">
                                          <p:val>
                                            <p:strVal val="#ppt_y"/>
                                          </p:val>
                                        </p:tav>
                                        <p:tav tm="100000">
                                          <p:val>
                                            <p:strVal val="#ppt_y-1"/>
                                          </p:val>
                                        </p:tav>
                                      </p:tavLst>
                                    </p:anim>
                                    <p:set>
                                      <p:cBhvr>
                                        <p:cTn id="23" dur="1" fill="hold">
                                          <p:stCondLst>
                                            <p:cond delay="1000"/>
                                          </p:stCondLst>
                                        </p:cTn>
                                        <p:tgtEl>
                                          <p:spTgt spid="4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
          <p:cNvSpPr txBox="1">
            <a:spLocks noGrp="1"/>
          </p:cNvSpPr>
          <p:nvPr>
            <p:ph type="body" idx="1"/>
          </p:nvPr>
        </p:nvSpPr>
        <p:spPr>
          <a:xfrm>
            <a:off x="81150" y="4441494"/>
            <a:ext cx="8991600" cy="22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00"/>
              <a:buNone/>
            </a:pPr>
            <a:endParaRPr/>
          </a:p>
        </p:txBody>
      </p:sp>
      <p:sp>
        <p:nvSpPr>
          <p:cNvPr id="488" name="Google Shape;488;p8"/>
          <p:cNvSpPr txBox="1">
            <a:spLocks noGrp="1"/>
          </p:cNvSpPr>
          <p:nvPr>
            <p:ph type="title"/>
          </p:nvPr>
        </p:nvSpPr>
        <p:spPr>
          <a:xfrm>
            <a:off x="863029" y="76200"/>
            <a:ext cx="8155153" cy="4920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Cyber Safety</a:t>
            </a:r>
            <a:endParaRPr/>
          </a:p>
        </p:txBody>
      </p:sp>
      <p:sp>
        <p:nvSpPr>
          <p:cNvPr id="489" name="Google Shape;489;p8"/>
          <p:cNvSpPr txBox="1">
            <a:spLocks noGrp="1"/>
          </p:cNvSpPr>
          <p:nvPr>
            <p:ph type="body" idx="3"/>
          </p:nvPr>
        </p:nvSpPr>
        <p:spPr>
          <a:xfrm>
            <a:off x="863030" y="597523"/>
            <a:ext cx="8133520" cy="30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None/>
            </a:pPr>
            <a:r>
              <a:rPr lang="en-US"/>
              <a:t>Programming Online Risks</a:t>
            </a:r>
            <a:endParaRPr/>
          </a:p>
        </p:txBody>
      </p:sp>
      <p:sp>
        <p:nvSpPr>
          <p:cNvPr id="490" name="Google Shape;490;p8"/>
          <p:cNvSpPr txBox="1"/>
          <p:nvPr/>
        </p:nvSpPr>
        <p:spPr>
          <a:xfrm>
            <a:off x="304284" y="1043133"/>
            <a:ext cx="4267716" cy="3257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r>
              <a:rPr lang="en-US" sz="1600" b="1" u="sng">
                <a:solidFill>
                  <a:schemeClr val="dk1"/>
                </a:solidFill>
                <a:latin typeface="Century Gothic"/>
                <a:ea typeface="Century Gothic"/>
                <a:cs typeface="Century Gothic"/>
                <a:sym typeface="Century Gothic"/>
              </a:rPr>
              <a:t>Programming may require you to</a:t>
            </a:r>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Visit and post on forums and communities</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Sign up for accounts that require payment for services</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Register emails with personal information</a:t>
            </a:r>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342900" algn="l" rtl="0">
              <a:spcBef>
                <a:spcPts val="320"/>
              </a:spcBef>
              <a:spcAft>
                <a:spcPts val="0"/>
              </a:spcAft>
              <a:buClr>
                <a:schemeClr val="dk1"/>
              </a:buClr>
              <a:buSzPts val="1600"/>
              <a:buFont typeface="Arial"/>
              <a:buChar char="•"/>
            </a:pPr>
            <a:r>
              <a:rPr lang="en-US" sz="1600">
                <a:solidFill>
                  <a:schemeClr val="dk1"/>
                </a:solidFill>
                <a:latin typeface="Century Gothic"/>
                <a:ea typeface="Century Gothic"/>
                <a:cs typeface="Century Gothic"/>
                <a:sym typeface="Century Gothic"/>
              </a:rPr>
              <a:t>Research and encounter inappropriate content on YouTube etc</a:t>
            </a:r>
            <a:endParaRPr sz="1600">
              <a:solidFill>
                <a:schemeClr val="dk1"/>
              </a:solidFill>
              <a:latin typeface="Century Gothic"/>
              <a:ea typeface="Century Gothic"/>
              <a:cs typeface="Century Gothic"/>
              <a:sym typeface="Century Gothic"/>
            </a:endParaRPr>
          </a:p>
          <a:p>
            <a:pPr marL="342900" marR="0" lvl="0" indent="-241300" algn="l" rtl="0">
              <a:spcBef>
                <a:spcPts val="320"/>
              </a:spcBef>
              <a:spcAft>
                <a:spcPts val="0"/>
              </a:spcAft>
              <a:buClr>
                <a:schemeClr val="dk1"/>
              </a:buClr>
              <a:buSzPts val="1600"/>
              <a:buFont typeface="Arial"/>
              <a:buNone/>
            </a:pPr>
            <a:endParaRPr sz="1600">
              <a:solidFill>
                <a:schemeClr val="dk1"/>
              </a:solidFill>
              <a:latin typeface="Century Gothic"/>
              <a:ea typeface="Century Gothic"/>
              <a:cs typeface="Century Gothic"/>
              <a:sym typeface="Century Gothic"/>
            </a:endParaRPr>
          </a:p>
          <a:p>
            <a:pPr marL="342900" marR="0" lvl="0" indent="-228600" algn="l" rtl="0">
              <a:spcBef>
                <a:spcPts val="36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491" name="Google Shape;491;p8" descr="Image result for programming power"/>
          <p:cNvPicPr preferRelativeResize="0"/>
          <p:nvPr/>
        </p:nvPicPr>
        <p:blipFill rotWithShape="1">
          <a:blip r:embed="rId3">
            <a:alphaModFix/>
          </a:blip>
          <a:srcRect/>
          <a:stretch/>
        </p:blipFill>
        <p:spPr>
          <a:xfrm>
            <a:off x="4492710" y="1043133"/>
            <a:ext cx="4503840" cy="2724097"/>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name="1_Blank">
  <a:themeElements>
    <a:clrScheme name="Saturated Gingham">
      <a:dk1>
        <a:srgbClr val="000000"/>
      </a:dk1>
      <a:lt1>
        <a:srgbClr val="FFFFFF"/>
      </a:lt1>
      <a:dk2>
        <a:srgbClr val="7F7F7F"/>
      </a:dk2>
      <a:lt2>
        <a:srgbClr val="EEECE1"/>
      </a:lt2>
      <a:accent1>
        <a:srgbClr val="AC1723"/>
      </a:accent1>
      <a:accent2>
        <a:srgbClr val="D0571C"/>
      </a:accent2>
      <a:accent3>
        <a:srgbClr val="743301"/>
      </a:accent3>
      <a:accent4>
        <a:srgbClr val="6D9045"/>
      </a:accent4>
      <a:accent5>
        <a:srgbClr val="602C5D"/>
      </a:accent5>
      <a:accent6>
        <a:srgbClr val="16A29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Gingham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497</Words>
  <Application>Microsoft Office PowerPoint</Application>
  <PresentationFormat>On-screen Show (16:9)</PresentationFormat>
  <Paragraphs>98</Paragraphs>
  <Slides>11</Slides>
  <Notes>10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 Black</vt:lpstr>
      <vt:lpstr>Century Gothic</vt:lpstr>
      <vt:lpstr>Arial</vt:lpstr>
      <vt:lpstr>Arial Narrow</vt:lpstr>
      <vt:lpstr>Calibri</vt:lpstr>
      <vt:lpstr>Century</vt:lpstr>
      <vt:lpstr>1_Blank</vt:lpstr>
      <vt:lpstr>Custom Design</vt:lpstr>
      <vt:lpstr>3_Gingham Theme</vt:lpstr>
      <vt:lpstr>PowerPoint Presentation</vt:lpstr>
      <vt:lpstr>Goals </vt:lpstr>
      <vt:lpstr>Requirement #1 - Safety</vt:lpstr>
      <vt:lpstr>Physical Safety</vt:lpstr>
      <vt:lpstr>Physical Safety</vt:lpstr>
      <vt:lpstr>Physical Safety</vt:lpstr>
      <vt:lpstr>Cyber Safety</vt:lpstr>
      <vt:lpstr>Cyber Safety</vt:lpstr>
      <vt:lpstr>Cyber Safety</vt:lpstr>
      <vt:lpstr>Cyber Safety</vt:lpstr>
      <vt:lpstr>Industry &amp;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Brown</dc:creator>
  <cp:lastModifiedBy>Angle, Brett</cp:lastModifiedBy>
  <cp:revision>2</cp:revision>
  <dcterms:modified xsi:type="dcterms:W3CDTF">2019-10-05T06:03:35Z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0x010100255B2B9E69E5A3439BFA7D1913FFF758</vt:lpwstr>
  </property>
  <property fmtid="{D5CDD505-2E9C-101B-9397-08002B2CF9AE}" pid="3" name="TaxKeyword">
    <vt:lpwstr/>
  </property>
  <property fmtid="{D5CDD505-2E9C-101B-9397-08002B2CF9AE}" pid="4" name="_dlc_DocIdItemGuid">
    <vt:lpwstr>7d062aaa-aebf-4f6b-9fc9-7828ef8d59a9</vt:lpwstr>
  </property>
  <property fmtid="{D5CDD505-2E9C-101B-9397-08002B2CF9AE}" pid="5" name="AuthorIds_UIVersion_1024">
    <vt:lpwstr>19479</vt:lpwstr>
  </property>
</Properties>
</file>